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1"/>
  </p:notesMasterIdLst>
  <p:sldIdLst>
    <p:sldId id="256" r:id="rId2"/>
    <p:sldId id="264" r:id="rId3"/>
    <p:sldId id="263" r:id="rId4"/>
    <p:sldId id="258" r:id="rId5"/>
    <p:sldId id="259" r:id="rId6"/>
    <p:sldId id="266" r:id="rId7"/>
    <p:sldId id="265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DC2B3-9B29-4B78-94ED-354F4E8098C8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98E60-BEB3-4B2D-A707-D28742EA54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868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14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561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0558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418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950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8734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9872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4380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8E60-BEB3-4B2D-A707-D28742EA54F8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99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87041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644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43279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82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358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55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1948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7403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889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677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1946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4FAD444-2AF4-4CC0-88B9-5873AF000F4A}" type="datetimeFigureOut">
              <a:rPr lang="en-IN" smtClean="0"/>
              <a:t>21-10-2020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9F2A0E1-85AE-4457-A7EC-8B6C5474A85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57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Studio 2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Reflective presentation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45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Early Inspiration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Interested in exploring technology in terms of animation</a:t>
            </a:r>
          </a:p>
          <a:p>
            <a:r>
              <a:rPr lang="en-IN" dirty="0" smtClean="0"/>
              <a:t>Thought about directions of depicting technology in multiple ways</a:t>
            </a:r>
          </a:p>
          <a:p>
            <a:r>
              <a:rPr lang="en-IN" dirty="0" smtClean="0"/>
              <a:t>Research about technology and animations all through the semester as I iterated my concept</a:t>
            </a:r>
          </a:p>
          <a:p>
            <a:r>
              <a:rPr lang="en-IN" dirty="0" smtClean="0"/>
              <a:t>How technology is being used in animation</a:t>
            </a:r>
          </a:p>
          <a:p>
            <a:r>
              <a:rPr lang="en-IN" dirty="0" smtClean="0"/>
              <a:t>Explored that people are using animation to depict technology and its effects as a single side (either positive/negative)</a:t>
            </a:r>
          </a:p>
          <a:p>
            <a:r>
              <a:rPr lang="en-IN" dirty="0" smtClean="0"/>
              <a:t>Concept of social commentary through animation </a:t>
            </a:r>
          </a:p>
          <a:p>
            <a:r>
              <a:rPr lang="en-IN" dirty="0" smtClean="0"/>
              <a:t>Made many, many iterations on the concept itself as I researched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274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Context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Concept of exploring Social commentary through animation</a:t>
            </a:r>
          </a:p>
          <a:p>
            <a:r>
              <a:rPr lang="en-IN" dirty="0" smtClean="0"/>
              <a:t>Love death and robots episode Three robots (work of </a:t>
            </a:r>
            <a:r>
              <a:rPr lang="en-IN" dirty="0"/>
              <a:t>Victor Maldonado </a:t>
            </a:r>
            <a:r>
              <a:rPr lang="en-IN" dirty="0" smtClean="0"/>
              <a:t>and </a:t>
            </a:r>
            <a:r>
              <a:rPr lang="en-IN" dirty="0"/>
              <a:t>Alfredo </a:t>
            </a:r>
            <a:r>
              <a:rPr lang="en-IN" dirty="0" smtClean="0"/>
              <a:t>Torres)</a:t>
            </a:r>
          </a:p>
          <a:p>
            <a:r>
              <a:rPr lang="en-IN" dirty="0" smtClean="0"/>
              <a:t>When yoghurt took over 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078" y="4372519"/>
            <a:ext cx="3528135" cy="19845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915" y="3543886"/>
            <a:ext cx="3649848" cy="18020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68" y="4427982"/>
            <a:ext cx="3662632" cy="20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5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8000" dirty="0" smtClean="0"/>
              <a:t>Inquiry</a:t>
            </a:r>
            <a:endParaRPr lang="en-IN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8513" y="3208946"/>
            <a:ext cx="96012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4400" dirty="0" smtClean="0"/>
              <a:t>Exploring </a:t>
            </a:r>
            <a:r>
              <a:rPr lang="en-IN" sz="4400" dirty="0"/>
              <a:t>technology as a double edged sword through an animation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180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is the project?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581400"/>
          </a:xfrm>
        </p:spPr>
        <p:txBody>
          <a:bodyPr>
            <a:normAutofit fontScale="92500" lnSpcReduction="10000"/>
          </a:bodyPr>
          <a:lstStyle/>
          <a:p>
            <a:r>
              <a:rPr lang="en-IN" sz="1700" dirty="0" smtClean="0"/>
              <a:t>3D animation focussing on technology as a double edged sword</a:t>
            </a:r>
          </a:p>
          <a:p>
            <a:r>
              <a:rPr lang="en-IN" sz="1700" dirty="0" smtClean="0"/>
              <a:t>Relationship between a scientist and a robot dog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sz="1700" dirty="0" smtClean="0"/>
              <a:t>Focus on technology being harsh on a human and another technology</a:t>
            </a:r>
          </a:p>
          <a:p>
            <a:pPr marL="0" indent="0">
              <a:buNone/>
            </a:pPr>
            <a:r>
              <a:rPr lang="en-IN" dirty="0" smtClean="0"/>
              <a:t> </a:t>
            </a:r>
            <a:r>
              <a:rPr lang="en-IN" sz="1700" dirty="0" smtClean="0"/>
              <a:t>sympathising with the human</a:t>
            </a:r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54" y="2905997"/>
            <a:ext cx="3425125" cy="1926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89" y="2978618"/>
            <a:ext cx="3189670" cy="17941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74" y="4096427"/>
            <a:ext cx="3777901" cy="21250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74" y="1908546"/>
            <a:ext cx="3777900" cy="212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6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Basic Storyline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 robot dog wanting to play with the scientist</a:t>
            </a:r>
          </a:p>
          <a:p>
            <a:r>
              <a:rPr lang="en-IN" dirty="0" smtClean="0"/>
              <a:t>The scientist rejecting the ball and not wanting to play</a:t>
            </a:r>
          </a:p>
          <a:p>
            <a:r>
              <a:rPr lang="en-IN" dirty="0" smtClean="0"/>
              <a:t>Robot trying to go away</a:t>
            </a:r>
          </a:p>
          <a:p>
            <a:r>
              <a:rPr lang="en-IN" dirty="0" smtClean="0"/>
              <a:t>Stopped by the sound of “you’re fired” </a:t>
            </a:r>
          </a:p>
          <a:p>
            <a:r>
              <a:rPr lang="en-IN" dirty="0" smtClean="0"/>
              <a:t>Robot returns to the scientist</a:t>
            </a:r>
          </a:p>
          <a:p>
            <a:r>
              <a:rPr lang="en-IN" dirty="0" smtClean="0"/>
              <a:t>Scientist thinks he won’t stay but he does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11" y="1845734"/>
            <a:ext cx="3952905" cy="22235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971" y="4445421"/>
            <a:ext cx="3224612" cy="18138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49" y="5010310"/>
            <a:ext cx="3047430" cy="1714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17" y="4970999"/>
            <a:ext cx="3117316" cy="175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9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620" y="1782079"/>
            <a:ext cx="9601200" cy="3581400"/>
          </a:xfrm>
        </p:spPr>
        <p:txBody>
          <a:bodyPr/>
          <a:lstStyle/>
          <a:p>
            <a:r>
              <a:rPr lang="en-IN" dirty="0" smtClean="0"/>
              <a:t>Animatic</a:t>
            </a:r>
          </a:p>
          <a:p>
            <a:r>
              <a:rPr lang="en-IN" dirty="0" smtClean="0"/>
              <a:t>3D environment</a:t>
            </a:r>
          </a:p>
          <a:p>
            <a:r>
              <a:rPr lang="en-IN" dirty="0" smtClean="0"/>
              <a:t>3D characters</a:t>
            </a:r>
          </a:p>
          <a:p>
            <a:r>
              <a:rPr lang="en-IN" dirty="0" smtClean="0"/>
              <a:t>Animation</a:t>
            </a:r>
          </a:p>
          <a:p>
            <a:pPr marL="0" indent="0">
              <a:buNone/>
            </a:pPr>
            <a:r>
              <a:rPr lang="en-IN" dirty="0" smtClean="0"/>
              <a:t>(along with research all along, altered the story and plot as I researched too)</a:t>
            </a:r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884" y="4231745"/>
            <a:ext cx="3066052" cy="1724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83" y="1845733"/>
            <a:ext cx="3070305" cy="17270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129" y="1845735"/>
            <a:ext cx="3020710" cy="16991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42" y="4206444"/>
            <a:ext cx="3156010" cy="1775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52" y="4220436"/>
            <a:ext cx="3131136" cy="176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9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Significance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This project focuses on both sides of technology</a:t>
            </a:r>
          </a:p>
          <a:p>
            <a:r>
              <a:rPr lang="en-IN" dirty="0" smtClean="0"/>
              <a:t>Social commentary work generally focuses and portrays one type of technology</a:t>
            </a:r>
          </a:p>
          <a:p>
            <a:r>
              <a:rPr lang="en-IN" dirty="0" smtClean="0"/>
              <a:t>Human feelings into visual elements from the perspective of the robot</a:t>
            </a:r>
          </a:p>
          <a:p>
            <a:r>
              <a:rPr lang="en-IN" dirty="0" smtClean="0"/>
              <a:t>Depiction and awareness of both sides</a:t>
            </a:r>
          </a:p>
          <a:p>
            <a:r>
              <a:rPr lang="en-IN" dirty="0"/>
              <a:t>This is my first complete 3d animated movie(outcome)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38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388" y="0"/>
            <a:ext cx="9601200" cy="1485900"/>
          </a:xfrm>
        </p:spPr>
        <p:txBody>
          <a:bodyPr/>
          <a:lstStyle/>
          <a:p>
            <a:r>
              <a:rPr lang="en-IN" dirty="0" smtClean="0"/>
              <a:t>Work in Progress Animation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https://www.youtube.com/watch?v=iY6l1iHrhKY&amp;feature=emb_logo</a:t>
            </a:r>
          </a:p>
        </p:txBody>
      </p:sp>
    </p:spTree>
    <p:extLst>
      <p:ext uri="{BB962C8B-B14F-4D97-AF65-F5344CB8AC3E}">
        <p14:creationId xmlns:p14="http://schemas.microsoft.com/office/powerpoint/2010/main" val="222010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323</TotalTime>
  <Words>294</Words>
  <Application>Microsoft Office PowerPoint</Application>
  <PresentationFormat>Widescreen</PresentationFormat>
  <Paragraphs>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Franklin Gothic Book</vt:lpstr>
      <vt:lpstr>Crop</vt:lpstr>
      <vt:lpstr>Studio 2</vt:lpstr>
      <vt:lpstr>Early Inspiration</vt:lpstr>
      <vt:lpstr>Context</vt:lpstr>
      <vt:lpstr>Inquiry</vt:lpstr>
      <vt:lpstr>What is the project?</vt:lpstr>
      <vt:lpstr>Basic Storyline</vt:lpstr>
      <vt:lpstr>Method</vt:lpstr>
      <vt:lpstr>Significance</vt:lpstr>
      <vt:lpstr>Work in Progress Animation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Studio 2</dc:title>
  <dc:creator>Windows User</dc:creator>
  <cp:lastModifiedBy>Windows User</cp:lastModifiedBy>
  <cp:revision>27</cp:revision>
  <dcterms:created xsi:type="dcterms:W3CDTF">2020-10-19T19:36:00Z</dcterms:created>
  <dcterms:modified xsi:type="dcterms:W3CDTF">2020-10-20T23:04:09Z</dcterms:modified>
</cp:coreProperties>
</file>