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embeddedFontLst>
    <p:embeddedFont>
      <p:font typeface="Proxima Nova"/>
      <p:regular r:id="rId11"/>
      <p:bold r:id="rId12"/>
      <p:italic r:id="rId13"/>
      <p:boldItalic r:id="rId14"/>
    </p:embeddedFont>
    <p:embeddedFont>
      <p:font typeface="Alfa Slab One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roximaNova-regular.fntdata"/><Relationship Id="rId10" Type="http://schemas.openxmlformats.org/officeDocument/2006/relationships/slide" Target="slides/slide6.xml"/><Relationship Id="rId13" Type="http://schemas.openxmlformats.org/officeDocument/2006/relationships/font" Target="fonts/ProximaNova-italic.fntdata"/><Relationship Id="rId12" Type="http://schemas.openxmlformats.org/officeDocument/2006/relationships/font" Target="fonts/ProximaNova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lfaSlabOne-regular.fntdata"/><Relationship Id="rId14" Type="http://schemas.openxmlformats.org/officeDocument/2006/relationships/font" Target="fonts/ProximaNova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60f3653dd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60f3653d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60f3653dd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60f3653dd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60f3653dd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60f3653dd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60f3653dd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60f3653dd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60f3653dd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60f3653dd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hyperlink" Target="https://youtu.be/IY2rWPccoEM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Studio 2: Folio 1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Jessica Chen (Jiaxin Chen)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s3729714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GB"/>
              <a:t>Inquiry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72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GB"/>
              <a:t>My inquiry for Studio is</a:t>
            </a:r>
            <a:r>
              <a:rPr lang="en-GB"/>
              <a:t>: How can </a:t>
            </a:r>
            <a:r>
              <a:rPr lang="en-GB"/>
              <a:t>Augmented Reality be used to encourage people to explore specific spaces?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9150" y="1613138"/>
            <a:ext cx="2863980" cy="161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9150" y="3537496"/>
            <a:ext cx="2863975" cy="1194682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6341000" y="3168075"/>
            <a:ext cx="2096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roxima Nova"/>
                <a:ea typeface="Proxima Nova"/>
                <a:cs typeface="Proxima Nova"/>
                <a:sym typeface="Proxima Nova"/>
              </a:rPr>
              <a:t>Pokemon Go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6059850" y="4678575"/>
            <a:ext cx="2096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roxima Nova"/>
                <a:ea typeface="Proxima Nova"/>
                <a:cs typeface="Proxima Nova"/>
                <a:sym typeface="Proxima Nova"/>
              </a:rPr>
              <a:t>Ghostbusters World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311700" y="2011425"/>
            <a:ext cx="4523100" cy="24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Today, lots of AR games are location-based games. Players need to reach a specific location in the city to experience the game.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In my project, I want to find out if there are other solutions for AR experience. And try to let audiences experience it in a small space.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 My field &amp; related practice</a:t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152475"/>
            <a:ext cx="8520600" cy="12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My field is</a:t>
            </a:r>
            <a:r>
              <a:rPr lang="en-GB"/>
              <a:t>: </a:t>
            </a:r>
            <a:r>
              <a:rPr lang="en-GB"/>
              <a:t>Augmented Reality, Environment Design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I did a lot of research on existing AR games and tried to find ‘why it have to be an AR game?’</a:t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675" y="2383075"/>
            <a:ext cx="3783600" cy="21093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671675" y="4492425"/>
            <a:ext cx="32436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roxima Nova"/>
                <a:ea typeface="Proxima Nova"/>
                <a:cs typeface="Proxima Nova"/>
                <a:sym typeface="Proxima Nova"/>
              </a:rPr>
              <a:t>ARise: Use Camera to solve puzzles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4572000" y="2383100"/>
            <a:ext cx="4198500" cy="21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Then I found that: AR camera is a really powerful tool in </a:t>
            </a:r>
            <a:r>
              <a:rPr lang="en-GB"/>
              <a:t>Augmented Reality.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It let audience experience the ‘invisible world’ directly.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 Content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152475"/>
            <a:ext cx="8520600" cy="81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My idea for this project is: com</a:t>
            </a:r>
            <a:r>
              <a:rPr lang="en-GB"/>
              <a:t>bine physical environment and AR together. Let audience experience the invisible world by finding clues in real world.</a:t>
            </a:r>
            <a:r>
              <a:rPr lang="en-GB"/>
              <a:t> </a:t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725" y="2104125"/>
            <a:ext cx="4077575" cy="19058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6310000" y="4144700"/>
            <a:ext cx="12165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roxima Nova"/>
                <a:ea typeface="Proxima Nova"/>
                <a:cs typeface="Proxima Nova"/>
                <a:sym typeface="Proxima Nova"/>
              </a:rPr>
              <a:t>Hidden Folks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555100" y="2152025"/>
            <a:ext cx="1216500" cy="572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 txBox="1"/>
          <p:nvPr/>
        </p:nvSpPr>
        <p:spPr>
          <a:xfrm>
            <a:off x="490000" y="2152025"/>
            <a:ext cx="14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roxima Nova"/>
                <a:ea typeface="Proxima Nova"/>
                <a:cs typeface="Proxima Nova"/>
                <a:sym typeface="Proxima Nova"/>
              </a:rPr>
              <a:t>Find the first Identification card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548825" y="3303225"/>
            <a:ext cx="1216500" cy="10176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6"/>
          <p:cNvSpPr txBox="1"/>
          <p:nvPr/>
        </p:nvSpPr>
        <p:spPr>
          <a:xfrm>
            <a:off x="490000" y="3303225"/>
            <a:ext cx="1432200" cy="12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roxima Nova"/>
                <a:ea typeface="Proxima Nova"/>
                <a:cs typeface="Proxima Nova"/>
                <a:sym typeface="Proxima Nova"/>
              </a:rPr>
              <a:t>Use AR to see the first invisible world &amp; find clue for the position of next Identification card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2609025" y="3628125"/>
            <a:ext cx="1216500" cy="572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6"/>
          <p:cNvSpPr txBox="1"/>
          <p:nvPr/>
        </p:nvSpPr>
        <p:spPr>
          <a:xfrm>
            <a:off x="2543925" y="3628125"/>
            <a:ext cx="14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roxima Nova"/>
                <a:ea typeface="Proxima Nova"/>
                <a:cs typeface="Proxima Nova"/>
                <a:sym typeface="Proxima Nova"/>
              </a:rPr>
              <a:t>Find the second Identification card</a:t>
            </a:r>
            <a:endParaRPr sz="1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1007375" y="2785375"/>
            <a:ext cx="299400" cy="457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"/>
          <p:cNvSpPr/>
          <p:nvPr/>
        </p:nvSpPr>
        <p:spPr>
          <a:xfrm>
            <a:off x="1940200" y="3783575"/>
            <a:ext cx="533700" cy="29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6"/>
          <p:cNvSpPr/>
          <p:nvPr/>
        </p:nvSpPr>
        <p:spPr>
          <a:xfrm>
            <a:off x="2612150" y="2152025"/>
            <a:ext cx="1216500" cy="572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 txBox="1"/>
          <p:nvPr/>
        </p:nvSpPr>
        <p:spPr>
          <a:xfrm>
            <a:off x="2547050" y="2152025"/>
            <a:ext cx="14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Proxima Nova"/>
                <a:ea typeface="Proxima Nova"/>
                <a:cs typeface="Proxima Nova"/>
                <a:sym typeface="Proxima Nova"/>
              </a:rPr>
              <a:t>   …...</a:t>
            </a:r>
            <a:endParaRPr sz="3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3073075" y="2898100"/>
            <a:ext cx="299400" cy="4572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6"/>
          <p:cNvSpPr txBox="1"/>
          <p:nvPr/>
        </p:nvSpPr>
        <p:spPr>
          <a:xfrm>
            <a:off x="490000" y="4586375"/>
            <a:ext cx="3938700" cy="2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https://youtu.be/IY2rWPccoEM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 </a:t>
            </a:r>
            <a:r>
              <a:rPr lang="en-GB"/>
              <a:t>Things needs to be done</a:t>
            </a:r>
            <a:endParaRPr/>
          </a:p>
        </p:txBody>
      </p:sp>
      <p:sp>
        <p:nvSpPr>
          <p:cNvPr id="103" name="Google Shape;103;p17"/>
          <p:cNvSpPr/>
          <p:nvPr/>
        </p:nvSpPr>
        <p:spPr>
          <a:xfrm>
            <a:off x="833375" y="1562575"/>
            <a:ext cx="2031300" cy="2943000"/>
          </a:xfrm>
          <a:prstGeom prst="round1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3556338" y="1562575"/>
            <a:ext cx="2031300" cy="2943000"/>
          </a:xfrm>
          <a:prstGeom prst="round1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7"/>
          <p:cNvSpPr/>
          <p:nvPr/>
        </p:nvSpPr>
        <p:spPr>
          <a:xfrm>
            <a:off x="6279325" y="1562575"/>
            <a:ext cx="2031300" cy="2943000"/>
          </a:xfrm>
          <a:prstGeom prst="round1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7"/>
          <p:cNvSpPr txBox="1"/>
          <p:nvPr/>
        </p:nvSpPr>
        <p:spPr>
          <a:xfrm>
            <a:off x="833375" y="1692800"/>
            <a:ext cx="2031300" cy="27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roxima Nova"/>
                <a:ea typeface="Proxima Nova"/>
                <a:cs typeface="Proxima Nova"/>
                <a:sym typeface="Proxima Nova"/>
              </a:rPr>
              <a:t>       </a:t>
            </a:r>
            <a:r>
              <a:rPr b="1" lang="en-GB" sz="1800">
                <a:latin typeface="Proxima Nova"/>
                <a:ea typeface="Proxima Nova"/>
                <a:cs typeface="Proxima Nova"/>
                <a:sym typeface="Proxima Nova"/>
              </a:rPr>
              <a:t>Modeling</a:t>
            </a:r>
            <a:endParaRPr b="1"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roxima Nova"/>
                <a:ea typeface="Proxima Nova"/>
                <a:cs typeface="Proxima Nova"/>
                <a:sym typeface="Proxima Nova"/>
              </a:rPr>
              <a:t>Design 3-4 low poly environment in C4D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roxima Nova"/>
                <a:ea typeface="Proxima Nova"/>
                <a:cs typeface="Proxima Nova"/>
                <a:sym typeface="Proxima Nova"/>
              </a:rPr>
              <a:t>Character Design &amp; animation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3556350" y="1714975"/>
            <a:ext cx="2031300" cy="27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roxima Nova"/>
                <a:ea typeface="Proxima Nova"/>
                <a:cs typeface="Proxima Nova"/>
                <a:sym typeface="Proxima Nova"/>
              </a:rPr>
              <a:t>       </a:t>
            </a:r>
            <a:r>
              <a:rPr b="1" lang="en-GB" sz="1800">
                <a:latin typeface="Proxima Nova"/>
                <a:ea typeface="Proxima Nova"/>
                <a:cs typeface="Proxima Nova"/>
                <a:sym typeface="Proxima Nova"/>
              </a:rPr>
              <a:t>Narrative</a:t>
            </a:r>
            <a:endParaRPr b="1"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roxima Nova"/>
                <a:ea typeface="Proxima Nova"/>
                <a:cs typeface="Proxima Nova"/>
                <a:sym typeface="Proxima Nova"/>
              </a:rPr>
              <a:t>Finish the story (in 3 or 4 scene)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6279325" y="1694875"/>
            <a:ext cx="2031300" cy="27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roxima Nova"/>
                <a:ea typeface="Proxima Nova"/>
                <a:cs typeface="Proxima Nova"/>
                <a:sym typeface="Proxima Nova"/>
              </a:rPr>
              <a:t>       </a:t>
            </a:r>
            <a:r>
              <a:rPr b="1" lang="en-GB" sz="1800">
                <a:latin typeface="Proxima Nova"/>
                <a:ea typeface="Proxima Nova"/>
                <a:cs typeface="Proxima Nova"/>
                <a:sym typeface="Proxima Nova"/>
              </a:rPr>
              <a:t>Interactive</a:t>
            </a:r>
            <a:endParaRPr b="1"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roxima Nova"/>
                <a:ea typeface="Proxima Nova"/>
                <a:cs typeface="Proxima Nova"/>
                <a:sym typeface="Proxima Nova"/>
              </a:rPr>
              <a:t>Simple ways to </a:t>
            </a:r>
            <a:r>
              <a:rPr lang="en-GB" sz="1800">
                <a:latin typeface="Proxima Nova"/>
                <a:ea typeface="Proxima Nova"/>
                <a:cs typeface="Proxima Nova"/>
                <a:sym typeface="Proxima Nova"/>
              </a:rPr>
              <a:t>interact</a:t>
            </a:r>
            <a:r>
              <a:rPr lang="en-GB" sz="1800">
                <a:latin typeface="Proxima Nova"/>
                <a:ea typeface="Proxima Nova"/>
                <a:cs typeface="Proxima Nova"/>
                <a:sym typeface="Proxima Nova"/>
              </a:rPr>
              <a:t> with the AR world (Lean touch?)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 The value of this project</a:t>
            </a:r>
            <a:endParaRPr/>
          </a:p>
        </p:txBody>
      </p:sp>
      <p:sp>
        <p:nvSpPr>
          <p:cNvPr id="114" name="Google Shape;11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Find new solution for AR </a:t>
            </a:r>
            <a:r>
              <a:rPr lang="en-GB" sz="2400"/>
              <a:t>experience</a:t>
            </a:r>
            <a:r>
              <a:rPr lang="en-GB" sz="2400"/>
              <a:t>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Encourage audience to explore specific space (eg. </a:t>
            </a:r>
            <a:r>
              <a:rPr lang="en-GB" sz="2400"/>
              <a:t>exhibition</a:t>
            </a:r>
            <a:r>
              <a:rPr lang="en-GB" sz="2400"/>
              <a:t>, museum... )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Use space to tell story.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