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75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58" r:id="rId13"/>
    <p:sldId id="266" r:id="rId14"/>
    <p:sldId id="268" r:id="rId15"/>
    <p:sldId id="269" r:id="rId16"/>
    <p:sldId id="270" r:id="rId17"/>
    <p:sldId id="274" r:id="rId18"/>
    <p:sldId id="272" r:id="rId19"/>
    <p:sldId id="273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5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65.xml"/><Relationship Id="rId3" Type="http://schemas.openxmlformats.org/officeDocument/2006/relationships/image" Target="../media/image1.jpeg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6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68.xml"/><Relationship Id="rId3" Type="http://schemas.openxmlformats.org/officeDocument/2006/relationships/image" Target="../media/image3.jpeg"/><Relationship Id="rId2" Type="http://schemas.openxmlformats.org/officeDocument/2006/relationships/tags" Target="../tags/tag67.xml"/><Relationship Id="rId1" Type="http://schemas.openxmlformats.org/officeDocument/2006/relationships/slide" Target="slide11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0.xml"/><Relationship Id="rId3" Type="http://schemas.openxmlformats.org/officeDocument/2006/relationships/image" Target="../media/image4.jpeg"/><Relationship Id="rId2" Type="http://schemas.openxmlformats.org/officeDocument/2006/relationships/tags" Target="../tags/tag69.xml"/><Relationship Id="rId1" Type="http://schemas.openxmlformats.org/officeDocument/2006/relationships/slide" Target="slide12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2.xml"/><Relationship Id="rId3" Type="http://schemas.openxmlformats.org/officeDocument/2006/relationships/image" Target="../media/image5.jpeg"/><Relationship Id="rId2" Type="http://schemas.openxmlformats.org/officeDocument/2006/relationships/tags" Target="../tags/tag71.xml"/><Relationship Id="rId1" Type="http://schemas.openxmlformats.org/officeDocument/2006/relationships/slide" Target="slide13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4.xml"/><Relationship Id="rId3" Type="http://schemas.openxmlformats.org/officeDocument/2006/relationships/image" Target="../media/image6.jpeg"/><Relationship Id="rId2" Type="http://schemas.openxmlformats.org/officeDocument/2006/relationships/tags" Target="../tags/tag73.xml"/><Relationship Id="rId1" Type="http://schemas.openxmlformats.org/officeDocument/2006/relationships/slide" Target="slide14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6.xml"/><Relationship Id="rId3" Type="http://schemas.openxmlformats.org/officeDocument/2006/relationships/image" Target="../media/image7.jpeg"/><Relationship Id="rId2" Type="http://schemas.openxmlformats.org/officeDocument/2006/relationships/tags" Target="../tags/tag75.xml"/><Relationship Id="rId1" Type="http://schemas.openxmlformats.org/officeDocument/2006/relationships/slide" Target="slide15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8.xml"/><Relationship Id="rId3" Type="http://schemas.openxmlformats.org/officeDocument/2006/relationships/image" Target="../media/image8.jpeg"/><Relationship Id="rId2" Type="http://schemas.openxmlformats.org/officeDocument/2006/relationships/tags" Target="../tags/tag77.xml"/><Relationship Id="rId1" Type="http://schemas.openxmlformats.org/officeDocument/2006/relationships/slide" Target="slide16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0.xml"/><Relationship Id="rId3" Type="http://schemas.openxmlformats.org/officeDocument/2006/relationships/image" Target="../media/image9.jpeg"/><Relationship Id="rId2" Type="http://schemas.openxmlformats.org/officeDocument/2006/relationships/tags" Target="../tags/tag79.xml"/><Relationship Id="rId1" Type="http://schemas.openxmlformats.org/officeDocument/2006/relationships/slide" Target="slide17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2.xml"/><Relationship Id="rId3" Type="http://schemas.openxmlformats.org/officeDocument/2006/relationships/image" Target="../media/image10.jpeg"/><Relationship Id="rId2" Type="http://schemas.openxmlformats.org/officeDocument/2006/relationships/tags" Target="../tags/tag81.xml"/><Relationship Id="rId1" Type="http://schemas.openxmlformats.org/officeDocument/2006/relationships/slide" Target="slide18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84.xml"/><Relationship Id="rId4" Type="http://schemas.openxmlformats.org/officeDocument/2006/relationships/slide" Target="slide3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tags" Target="../tags/tag83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86.xml"/><Relationship Id="rId5" Type="http://schemas.openxmlformats.org/officeDocument/2006/relationships/image" Target="../media/image13.png"/><Relationship Id="rId4" Type="http://schemas.openxmlformats.org/officeDocument/2006/relationships/tags" Target="../tags/tag85.xml"/><Relationship Id="rId3" Type="http://schemas.microsoft.com/office/2007/relationships/media" Target="../media/media1.mp4"/><Relationship Id="rId2" Type="http://schemas.openxmlformats.org/officeDocument/2006/relationships/video" Target="../media/media1.mp4"/><Relationship Id="rId1" Type="http://schemas.openxmlformats.org/officeDocument/2006/relationships/slide" Target="slide4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88.xml"/><Relationship Id="rId5" Type="http://schemas.openxmlformats.org/officeDocument/2006/relationships/image" Target="../media/image14.png"/><Relationship Id="rId4" Type="http://schemas.openxmlformats.org/officeDocument/2006/relationships/tags" Target="../tags/tag87.xml"/><Relationship Id="rId3" Type="http://schemas.microsoft.com/office/2007/relationships/media" Target="file:///E:\&#25991;&#26723;\MAGI&#20316;&#19994;\MAGI%202021%20Semester2\CPS\Week1-6\c6415f3bc310a94134b214840e8e0e.MP4" TargetMode="External"/><Relationship Id="rId2" Type="http://schemas.openxmlformats.org/officeDocument/2006/relationships/video" Target="file:///E:\&#25991;&#26723;\MAGI&#20316;&#19994;\MAGI%202021%20Semester2\CPS\Week1-6\c6415f3bc310a94134b214840e8e0e.MP4" TargetMode="External"/><Relationship Id="rId1" Type="http://schemas.openxmlformats.org/officeDocument/2006/relationships/slide" Target="slide5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9.xml"/><Relationship Id="rId2" Type="http://schemas.openxmlformats.org/officeDocument/2006/relationships/image" Target="../media/image15.jpeg"/><Relationship Id="rId1" Type="http://schemas.openxmlformats.org/officeDocument/2006/relationships/slide" Target="slide6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90.xml"/><Relationship Id="rId2" Type="http://schemas.openxmlformats.org/officeDocument/2006/relationships/image" Target="../media/image16.jpeg"/><Relationship Id="rId1" Type="http://schemas.openxmlformats.org/officeDocument/2006/relationships/slide" Target="slide7.xml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92.xml"/><Relationship Id="rId5" Type="http://schemas.openxmlformats.org/officeDocument/2006/relationships/image" Target="../media/image17.png"/><Relationship Id="rId4" Type="http://schemas.openxmlformats.org/officeDocument/2006/relationships/tags" Target="../tags/tag91.xml"/><Relationship Id="rId3" Type="http://schemas.microsoft.com/office/2007/relationships/media" Target="file:///E:\&#25991;&#26723;\MAGI&#20316;&#19994;\MAGI%202021%20Semester2\CPS\Week%207-12\F3BB754D8D525C35FB6CBA1BD58C703D.mp4" TargetMode="External"/><Relationship Id="rId2" Type="http://schemas.openxmlformats.org/officeDocument/2006/relationships/video" Target="file:///E:\&#25991;&#26723;\MAGI&#20316;&#19994;\MAGI%202021%20Semester2\CPS\Week%207-12\F3BB754D8D525C35FB6CBA1BD58C703D.mp4" TargetMode="External"/><Relationship Id="rId1" Type="http://schemas.openxmlformats.org/officeDocument/2006/relationships/slide" Target="slide8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94.xml"/><Relationship Id="rId4" Type="http://schemas.openxmlformats.org/officeDocument/2006/relationships/slide" Target="slide9.xml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tags" Target="../tags/tag93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95.xml"/><Relationship Id="rId2" Type="http://schemas.openxmlformats.org/officeDocument/2006/relationships/image" Target="../media/image20.jpeg"/><Relationship Id="rId1" Type="http://schemas.openxmlformats.org/officeDocument/2006/relationships/slide" Target="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lang="zh-CN" altLang="zh-CN"/>
              <a:t>空白演示</a:t>
            </a:r>
            <a:endParaRPr lang="zh-CN" altLang="zh-CN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lang="zh-CN" altLang="en-US"/>
              <a:t>单击输入您的封面副标题</a:t>
            </a:r>
            <a:endParaRPr lang="zh-CN" altLang="en-US"/>
          </a:p>
        </p:txBody>
      </p:sp>
      <p:pic>
        <p:nvPicPr>
          <p:cNvPr id="4" name="图片 3" descr="cps maze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51305" y="0"/>
            <a:ext cx="9146540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634980" y="5659120"/>
            <a:ext cx="168338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chemeClr val="bg2">
                    <a:lumMod val="50000"/>
                  </a:schemeClr>
                </a:solidFill>
                <a:latin typeface="Bauhaus 93" panose="04030905020B02020C02" charset="0"/>
                <a:cs typeface="Bauhaus 93" panose="04030905020B02020C02" charset="0"/>
              </a:rPr>
              <a:t>Xiying Yao</a:t>
            </a:r>
            <a:endParaRPr lang="en-US" altLang="zh-CN" sz="2400">
              <a:solidFill>
                <a:schemeClr val="bg2">
                  <a:lumMod val="50000"/>
                </a:schemeClr>
              </a:solidFill>
              <a:latin typeface="Bauhaus 93" panose="04030905020B02020C02" charset="0"/>
              <a:cs typeface="Bauhaus 93" panose="04030905020B02020C02" charset="0"/>
            </a:endParaRPr>
          </a:p>
          <a:p>
            <a:r>
              <a:rPr lang="en-US" altLang="zh-CN" sz="2400">
                <a:solidFill>
                  <a:schemeClr val="bg2">
                    <a:lumMod val="50000"/>
                  </a:schemeClr>
                </a:solidFill>
                <a:latin typeface="Bauhaus 93" panose="04030905020B02020C02" charset="0"/>
                <a:cs typeface="Bauhaus 93" panose="04030905020B02020C02" charset="0"/>
              </a:rPr>
              <a:t>Eve</a:t>
            </a:r>
            <a:endParaRPr lang="en-US" altLang="zh-CN" sz="2400">
              <a:solidFill>
                <a:schemeClr val="bg2">
                  <a:lumMod val="50000"/>
                </a:schemeClr>
              </a:solidFill>
              <a:latin typeface="Bauhaus 93" panose="04030905020B02020C02" charset="0"/>
              <a:cs typeface="Bauhaus 93" panose="04030905020B02020C02" charset="0"/>
            </a:endParaRPr>
          </a:p>
          <a:p>
            <a:r>
              <a:rPr lang="en-US" altLang="zh-CN" sz="2400">
                <a:solidFill>
                  <a:schemeClr val="bg2">
                    <a:lumMod val="50000"/>
                  </a:schemeClr>
                </a:solidFill>
                <a:latin typeface="Bauhaus 93" panose="04030905020B02020C02" charset="0"/>
                <a:cs typeface="Bauhaus 93" panose="04030905020B02020C02" charset="0"/>
              </a:rPr>
              <a:t>s3729319</a:t>
            </a:r>
            <a:endParaRPr lang="en-US" altLang="zh-CN" sz="2400">
              <a:solidFill>
                <a:schemeClr val="bg2">
                  <a:lumMod val="50000"/>
                </a:schemeClr>
              </a:solidFill>
              <a:latin typeface="Bauhaus 93" panose="04030905020B02020C02" charset="0"/>
              <a:cs typeface="Bauhaus 93" panose="04030905020B02020C02" charset="0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916305" y="524510"/>
            <a:ext cx="10527665" cy="42157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4000">
                <a:solidFill>
                  <a:schemeClr val="bg2">
                    <a:lumMod val="50000"/>
                  </a:schemeClr>
                </a:solidFill>
                <a:latin typeface="Arial Black" panose="020B0A04020102020204" charset="0"/>
                <a:cs typeface="Arial Black" panose="020B0A04020102020204" charset="0"/>
              </a:rPr>
              <a:t>Direction for use</a:t>
            </a:r>
            <a:endParaRPr lang="en-US" altLang="zh-CN" sz="4000">
              <a:solidFill>
                <a:schemeClr val="bg2">
                  <a:lumMod val="50000"/>
                </a:schemeClr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pPr algn="ctr"/>
            <a:endParaRPr lang="en-US" altLang="zh-CN">
              <a:solidFill>
                <a:schemeClr val="bg2">
                  <a:lumMod val="50000"/>
                </a:schemeClr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pPr algn="ctr"/>
            <a:endParaRPr lang="en-US" altLang="zh-CN">
              <a:solidFill>
                <a:schemeClr val="bg2">
                  <a:lumMod val="50000"/>
                </a:schemeClr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pPr algn="ctr"/>
            <a:endParaRPr lang="en-US" altLang="zh-CN">
              <a:solidFill>
                <a:schemeClr val="bg2">
                  <a:lumMod val="50000"/>
                </a:schemeClr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pPr algn="ctr"/>
            <a:endParaRPr lang="en-US" altLang="zh-CN">
              <a:solidFill>
                <a:schemeClr val="bg2">
                  <a:lumMod val="75000"/>
                </a:schemeClr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pPr algn="ctr"/>
            <a:endParaRPr lang="en-US" altLang="zh-CN">
              <a:solidFill>
                <a:schemeClr val="bg2">
                  <a:lumMod val="75000"/>
                </a:schemeClr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pPr algn="ctr"/>
            <a:endParaRPr lang="en-US" altLang="zh-CN">
              <a:solidFill>
                <a:schemeClr val="bg2">
                  <a:lumMod val="75000"/>
                </a:schemeClr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pPr algn="ctr"/>
            <a:endParaRPr lang="en-US" altLang="zh-CN">
              <a:solidFill>
                <a:schemeClr val="bg2">
                  <a:lumMod val="75000"/>
                </a:schemeClr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pPr algn="ctr"/>
            <a:endParaRPr lang="en-US" altLang="zh-CN">
              <a:solidFill>
                <a:schemeClr val="bg2">
                  <a:lumMod val="75000"/>
                </a:schemeClr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pPr algn="ctr"/>
            <a:r>
              <a:rPr lang="en-US" altLang="zh-CN" sz="2800">
                <a:solidFill>
                  <a:schemeClr val="bg2">
                    <a:lumMod val="75000"/>
                  </a:schemeClr>
                </a:solidFill>
                <a:latin typeface="Arial Black" panose="020B0A04020102020204" charset="0"/>
                <a:cs typeface="Arial Black" panose="020B0A04020102020204" charset="0"/>
              </a:rPr>
              <a:t>Try to found my object in remake project and click it</a:t>
            </a:r>
            <a:endParaRPr lang="en-US" altLang="zh-CN" sz="2800">
              <a:solidFill>
                <a:schemeClr val="bg2">
                  <a:lumMod val="75000"/>
                </a:schemeClr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pPr algn="ctr"/>
            <a:endParaRPr lang="en-US" altLang="zh-CN" sz="2800">
              <a:solidFill>
                <a:schemeClr val="bg2">
                  <a:lumMod val="75000"/>
                </a:schemeClr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pPr algn="ctr"/>
            <a:r>
              <a:rPr lang="en-US" altLang="zh-CN" sz="2800">
                <a:solidFill>
                  <a:schemeClr val="bg2">
                    <a:lumMod val="75000"/>
                  </a:schemeClr>
                </a:solidFill>
                <a:latin typeface="Arial Black" panose="020B0A04020102020204" charset="0"/>
                <a:cs typeface="Arial Black" panose="020B0A04020102020204" charset="0"/>
              </a:rPr>
              <a:t>Ps: click original project on right bottom to return</a:t>
            </a:r>
            <a:endParaRPr lang="en-US" altLang="zh-CN" sz="2800">
              <a:solidFill>
                <a:schemeClr val="bg2">
                  <a:lumMod val="75000"/>
                </a:schemeClr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pic>
        <p:nvPicPr>
          <p:cNvPr id="4" name="图片 3" descr="TONGU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1810" y="1741170"/>
            <a:ext cx="1176655" cy="11766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Week 1">
            <a:hlinkClick r:id="rId1" action="ppaction://hlinksldjump"/>
          </p:cNvPr>
          <p:cNvPicPr>
            <a:picLocks noChangeAspect="1"/>
          </p:cNvPicPr>
          <p:nvPr>
            <p:ph idx="1"/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03250" y="220980"/>
            <a:ext cx="4810125" cy="6416040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/>
        </p:nvSpPr>
        <p:spPr>
          <a:xfrm>
            <a:off x="6223000" y="608330"/>
            <a:ext cx="5354320" cy="592963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>
                <a:latin typeface="Broadway" panose="04040905080B02020502" charset="0"/>
                <a:cs typeface="Broadway" panose="04040905080B02020502" charset="0"/>
                <a:sym typeface="+mn-ea"/>
              </a:rPr>
              <a:t>Week1 CLUE</a:t>
            </a:r>
            <a:br>
              <a:rPr lang="en-US" altLang="zh-CN">
                <a:latin typeface="Broadway" panose="04040905080B02020502" charset="0"/>
                <a:cs typeface="Broadway" panose="04040905080B02020502" charset="0"/>
                <a:sym typeface="+mn-ea"/>
              </a:rPr>
            </a:br>
            <a:br>
              <a:rPr lang="en-US" altLang="zh-CN">
                <a:latin typeface="Broadway" panose="04040905080B02020502" charset="0"/>
                <a:cs typeface="Broadway" panose="04040905080B02020502" charset="0"/>
                <a:sym typeface="+mn-ea"/>
              </a:rPr>
            </a:br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ritannic Bold" panose="020B0903060703020204" charset="0"/>
                <a:cs typeface="Britannic Bold" panose="020B0903060703020204" charset="0"/>
                <a:sym typeface="+mn-ea"/>
              </a:rPr>
              <a:t>THEME: </a:t>
            </a:r>
            <a:r>
              <a:rPr lang="en-US" altLang="zh-CN">
                <a:latin typeface="Britannic Bold" panose="020B0903060703020204" charset="0"/>
                <a:cs typeface="Britannic Bold" panose="020B0903060703020204" charset="0"/>
                <a:sym typeface="+mn-ea"/>
              </a:rPr>
              <a:t>Observation</a:t>
            </a:r>
            <a:br>
              <a:rPr lang="en-US" altLang="zh-CN">
                <a:latin typeface="Britannic Bold" panose="020B0903060703020204" charset="0"/>
                <a:cs typeface="Britannic Bold" panose="020B0903060703020204" charset="0"/>
                <a:sym typeface="+mn-ea"/>
              </a:rPr>
            </a:br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ritannic Bold" panose="020B0903060703020204" charset="0"/>
                <a:cs typeface="Britannic Bold" panose="020B0903060703020204" charset="0"/>
                <a:sym typeface="+mn-ea"/>
              </a:rPr>
              <a:t>FORM:</a:t>
            </a:r>
            <a:r>
              <a:rPr lang="en-US" altLang="zh-CN">
                <a:latin typeface="Britannic Bold" panose="020B0903060703020204" charset="0"/>
                <a:cs typeface="Britannic Bold" panose="020B0903060703020204" charset="0"/>
                <a:sym typeface="+mn-ea"/>
              </a:rPr>
              <a:t> 3D model</a:t>
            </a:r>
            <a:br>
              <a:rPr lang="en-US" altLang="zh-CN">
                <a:latin typeface="Britannic Bold" panose="020B0903060703020204" charset="0"/>
                <a:cs typeface="Britannic Bold" panose="020B0903060703020204" charset="0"/>
                <a:sym typeface="+mn-ea"/>
              </a:rPr>
            </a:br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ritannic Bold" panose="020B0903060703020204" charset="0"/>
                <a:cs typeface="Britannic Bold" panose="020B0903060703020204" charset="0"/>
                <a:sym typeface="+mn-ea"/>
              </a:rPr>
              <a:t>INSPIRATION ELEMENTS:</a:t>
            </a:r>
            <a:r>
              <a:rPr lang="en-US" altLang="zh-CN">
                <a:latin typeface="Britannic Bold" panose="020B0903060703020204" charset="0"/>
                <a:cs typeface="Britannic Bold" panose="020B0903060703020204" charset="0"/>
                <a:sym typeface="+mn-ea"/>
              </a:rPr>
              <a:t> My pet Tony, a Thailand betta/ Nomad(a modeling app)</a:t>
            </a:r>
            <a:endParaRPr lang="en-US" altLang="zh-CN">
              <a:latin typeface="Broadway" panose="04040905080B02020502" charset="0"/>
              <a:cs typeface="Broadway" panose="04040905080B02020502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385810" y="267970"/>
            <a:ext cx="34931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auhaus 93" panose="04030905020B02020C02" charset="0"/>
                <a:cs typeface="Bauhaus 93" panose="04030905020B02020C02" charset="0"/>
              </a:rPr>
              <a:t>REMAKE POJECT</a:t>
            </a:r>
            <a:endParaRPr lang="en-US" altLang="zh-CN">
              <a:solidFill>
                <a:schemeClr val="bg1">
                  <a:lumMod val="65000"/>
                </a:schemeClr>
              </a:solidFill>
              <a:latin typeface="Bauhaus 93" panose="04030905020B02020C02" charset="0"/>
              <a:cs typeface="Bauhaus 93" panose="04030905020B02020C02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/>
    </mc:Choice>
    <mc:Fallback>
      <p:transition spd="med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E:\剪贴画\Week 2.jpgWeek 2">
            <a:hlinkClick r:id="rId1" action="ppaction://hlinksldjump"/>
          </p:cNvPr>
          <p:cNvPicPr>
            <a:picLocks noChangeAspect="1"/>
          </p:cNvPicPr>
          <p:nvPr>
            <p:ph idx="1"/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603250" y="221298"/>
            <a:ext cx="4810125" cy="6415405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/>
        </p:nvSpPr>
        <p:spPr>
          <a:xfrm>
            <a:off x="6223000" y="608330"/>
            <a:ext cx="5354320" cy="592963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>
                <a:latin typeface="Broadway" panose="04040905080B02020502" charset="0"/>
                <a:cs typeface="Broadway" panose="04040905080B02020502" charset="0"/>
                <a:sym typeface="+mn-ea"/>
              </a:rPr>
              <a:t>Week2 CLUE</a:t>
            </a:r>
            <a:br>
              <a:rPr lang="en-US" altLang="zh-CN">
                <a:latin typeface="Broadway" panose="04040905080B02020502" charset="0"/>
                <a:cs typeface="Broadway" panose="04040905080B02020502" charset="0"/>
                <a:sym typeface="+mn-ea"/>
              </a:rPr>
            </a:br>
            <a:br>
              <a:rPr lang="en-US" altLang="zh-CN">
                <a:latin typeface="Broadway" panose="04040905080B02020502" charset="0"/>
                <a:cs typeface="Broadway" panose="04040905080B02020502" charset="0"/>
                <a:sym typeface="+mn-ea"/>
              </a:rPr>
            </a:br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ritannic Bold" panose="020B0903060703020204" charset="0"/>
                <a:cs typeface="Britannic Bold" panose="020B0903060703020204" charset="0"/>
                <a:sym typeface="+mn-ea"/>
              </a:rPr>
              <a:t>THEME: </a:t>
            </a:r>
            <a:r>
              <a:rPr lang="en-US" altLang="zh-CN">
                <a:solidFill>
                  <a:schemeClr val="tx1"/>
                </a:solidFill>
                <a:latin typeface="Britannic Bold" panose="020B0903060703020204" charset="0"/>
                <a:cs typeface="Britannic Bold" panose="020B0903060703020204" charset="0"/>
                <a:sym typeface="+mn-ea"/>
              </a:rPr>
              <a:t>Tinkering</a:t>
            </a:r>
            <a:br>
              <a:rPr lang="en-US" altLang="zh-CN">
                <a:latin typeface="Britannic Bold" panose="020B0903060703020204" charset="0"/>
                <a:cs typeface="Britannic Bold" panose="020B0903060703020204" charset="0"/>
                <a:sym typeface="+mn-ea"/>
              </a:rPr>
            </a:br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ritannic Bold" panose="020B0903060703020204" charset="0"/>
                <a:cs typeface="Britannic Bold" panose="020B0903060703020204" charset="0"/>
                <a:sym typeface="+mn-ea"/>
              </a:rPr>
              <a:t>FORM:</a:t>
            </a:r>
            <a:r>
              <a:rPr lang="en-US" altLang="zh-CN">
                <a:latin typeface="Britannic Bold" panose="020B0903060703020204" charset="0"/>
                <a:cs typeface="Britannic Bold" panose="020B0903060703020204" charset="0"/>
                <a:sym typeface="+mn-ea"/>
              </a:rPr>
              <a:t> 2D animation</a:t>
            </a:r>
            <a:br>
              <a:rPr lang="en-US" altLang="zh-CN">
                <a:latin typeface="Britannic Bold" panose="020B0903060703020204" charset="0"/>
                <a:cs typeface="Britannic Bold" panose="020B0903060703020204" charset="0"/>
                <a:sym typeface="+mn-ea"/>
              </a:rPr>
            </a:br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ritannic Bold" panose="020B0903060703020204" charset="0"/>
                <a:cs typeface="Britannic Bold" panose="020B0903060703020204" charset="0"/>
                <a:sym typeface="+mn-ea"/>
              </a:rPr>
              <a:t>INSPIRATION ELEMENTS:</a:t>
            </a:r>
            <a:r>
              <a:rPr lang="en-US" altLang="zh-CN">
                <a:latin typeface="Broadway" panose="04040905080B02020502" charset="0"/>
                <a:cs typeface="Broadway" panose="04040905080B02020502" charset="0"/>
                <a:sym typeface="+mn-ea"/>
              </a:rPr>
              <a:t>pearl/watermelon/banana/</a:t>
            </a:r>
            <a:r>
              <a:rPr lang="en-US" altLang="zh-CN">
                <a:latin typeface="Britannic Bold" panose="020B0903060703020204" charset="0"/>
                <a:cs typeface="Britannic Bold" panose="020B0903060703020204" charset="0"/>
                <a:sym typeface="+mn-ea"/>
              </a:rPr>
              <a:t>FlipCLip(a animation app)</a:t>
            </a:r>
            <a:r>
              <a:rPr lang="en-US" altLang="zh-CN">
                <a:latin typeface="Broadway" panose="04040905080B02020502" charset="0"/>
                <a:cs typeface="Broadway" panose="04040905080B02020502" charset="0"/>
                <a:sym typeface="+mn-ea"/>
              </a:rPr>
              <a:t> </a:t>
            </a:r>
            <a:endParaRPr lang="en-US" altLang="zh-CN">
              <a:latin typeface="Broadway" panose="04040905080B02020502" charset="0"/>
              <a:cs typeface="Broadway" panose="04040905080B02020502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385810" y="267970"/>
            <a:ext cx="34931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auhaus 93" panose="04030905020B02020C02" charset="0"/>
                <a:cs typeface="Bauhaus 93" panose="04030905020B02020C02" charset="0"/>
              </a:rPr>
              <a:t>REMAKE POJECT</a:t>
            </a:r>
            <a:endParaRPr lang="en-US" altLang="zh-CN">
              <a:solidFill>
                <a:schemeClr val="bg1">
                  <a:lumMod val="65000"/>
                </a:schemeClr>
              </a:solidFill>
              <a:latin typeface="Bauhaus 93" panose="04030905020B02020C02" charset="0"/>
              <a:cs typeface="Bauhaus 93" panose="04030905020B02020C02" charset="0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E:\剪贴画\Week 3.jpgWeek 3">
            <a:hlinkClick r:id="rId1" action="ppaction://hlinksldjump"/>
          </p:cNvPr>
          <p:cNvPicPr>
            <a:picLocks noChangeAspect="1"/>
          </p:cNvPicPr>
          <p:nvPr>
            <p:ph idx="1"/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603568" y="221298"/>
            <a:ext cx="4809490" cy="6415405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/>
        </p:nvSpPr>
        <p:spPr>
          <a:xfrm>
            <a:off x="6223000" y="608330"/>
            <a:ext cx="5354320" cy="592963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>
                <a:latin typeface="Broadway" panose="04040905080B02020502" charset="0"/>
                <a:cs typeface="Broadway" panose="04040905080B02020502" charset="0"/>
                <a:sym typeface="+mn-ea"/>
              </a:rPr>
              <a:t>Week3 CLUE</a:t>
            </a:r>
            <a:br>
              <a:rPr lang="en-US" altLang="zh-CN">
                <a:latin typeface="Broadway" panose="04040905080B02020502" charset="0"/>
                <a:cs typeface="Broadway" panose="04040905080B02020502" charset="0"/>
                <a:sym typeface="+mn-ea"/>
              </a:rPr>
            </a:br>
            <a:br>
              <a:rPr lang="en-US" altLang="zh-CN">
                <a:latin typeface="Broadway" panose="04040905080B02020502" charset="0"/>
                <a:cs typeface="Broadway" panose="04040905080B02020502" charset="0"/>
                <a:sym typeface="+mn-ea"/>
              </a:rPr>
            </a:br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ritannic Bold" panose="020B0903060703020204" charset="0"/>
                <a:cs typeface="Britannic Bold" panose="020B0903060703020204" charset="0"/>
                <a:sym typeface="+mn-ea"/>
              </a:rPr>
              <a:t>THEME: </a:t>
            </a:r>
            <a:r>
              <a:rPr lang="en-US" altLang="zh-CN">
                <a:solidFill>
                  <a:schemeClr val="tx1"/>
                </a:solidFill>
                <a:latin typeface="Britannic Bold" panose="020B0903060703020204" charset="0"/>
                <a:cs typeface="Britannic Bold" panose="020B0903060703020204" charset="0"/>
                <a:sym typeface="+mn-ea"/>
              </a:rPr>
              <a:t>Found Object</a:t>
            </a:r>
            <a:br>
              <a:rPr lang="en-US" altLang="zh-CN">
                <a:latin typeface="Britannic Bold" panose="020B0903060703020204" charset="0"/>
                <a:cs typeface="Britannic Bold" panose="020B0903060703020204" charset="0"/>
                <a:sym typeface="+mn-ea"/>
              </a:rPr>
            </a:br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ritannic Bold" panose="020B0903060703020204" charset="0"/>
                <a:cs typeface="Britannic Bold" panose="020B0903060703020204" charset="0"/>
                <a:sym typeface="+mn-ea"/>
              </a:rPr>
              <a:t>FORM:</a:t>
            </a:r>
            <a:r>
              <a:rPr lang="en-US" altLang="zh-CN">
                <a:latin typeface="Britannic Bold" panose="020B0903060703020204" charset="0"/>
                <a:cs typeface="Britannic Bold" panose="020B0903060703020204" charset="0"/>
                <a:sym typeface="+mn-ea"/>
              </a:rPr>
              <a:t> Stop motion animation</a:t>
            </a:r>
            <a:br>
              <a:rPr lang="en-US" altLang="zh-CN">
                <a:latin typeface="Britannic Bold" panose="020B0903060703020204" charset="0"/>
                <a:cs typeface="Britannic Bold" panose="020B0903060703020204" charset="0"/>
                <a:sym typeface="+mn-ea"/>
              </a:rPr>
            </a:br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ritannic Bold" panose="020B0903060703020204" charset="0"/>
                <a:cs typeface="Britannic Bold" panose="020B0903060703020204" charset="0"/>
                <a:sym typeface="+mn-ea"/>
              </a:rPr>
              <a:t>INSPIRATION ELEMENTS:</a:t>
            </a:r>
            <a:r>
              <a:rPr lang="en-US" altLang="zh-CN">
                <a:solidFill>
                  <a:schemeClr val="tx1"/>
                </a:solidFill>
                <a:latin typeface="Britannic Bold" panose="020B0903060703020204" charset="0"/>
                <a:cs typeface="Britannic Bold" panose="020B0903060703020204" charset="0"/>
                <a:sym typeface="+mn-ea"/>
              </a:rPr>
              <a:t>Car/Plasticene</a:t>
            </a:r>
            <a:endParaRPr lang="en-US" altLang="zh-CN">
              <a:solidFill>
                <a:schemeClr val="tx1"/>
              </a:solidFill>
              <a:latin typeface="Britannic Bold" panose="020B0903060703020204" charset="0"/>
              <a:cs typeface="Britannic Bold" panose="020B0903060703020204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385810" y="267970"/>
            <a:ext cx="34931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auhaus 93" panose="04030905020B02020C02" charset="0"/>
                <a:cs typeface="Bauhaus 93" panose="04030905020B02020C02" charset="0"/>
              </a:rPr>
              <a:t>REMAKE POJECT</a:t>
            </a:r>
            <a:endParaRPr lang="en-US" altLang="zh-CN">
              <a:solidFill>
                <a:schemeClr val="bg1">
                  <a:lumMod val="65000"/>
                </a:schemeClr>
              </a:solidFill>
              <a:latin typeface="Bauhaus 93" panose="04030905020B02020C02" charset="0"/>
              <a:cs typeface="Bauhaus 93" panose="04030905020B02020C02" charset="0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E:\剪贴画\Week 4 2.jpgWeek 4 2">
            <a:hlinkClick r:id="rId1" action="ppaction://hlinksldjump"/>
          </p:cNvPr>
          <p:cNvPicPr>
            <a:picLocks noChangeAspect="1"/>
          </p:cNvPicPr>
          <p:nvPr>
            <p:ph idx="1"/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603568" y="221615"/>
            <a:ext cx="4809490" cy="6414770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/>
        </p:nvSpPr>
        <p:spPr>
          <a:xfrm>
            <a:off x="6223000" y="608330"/>
            <a:ext cx="5354320" cy="592963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>
                <a:latin typeface="Broadway" panose="04040905080B02020502" charset="0"/>
                <a:cs typeface="Broadway" panose="04040905080B02020502" charset="0"/>
                <a:sym typeface="+mn-ea"/>
              </a:rPr>
              <a:t>Week4 CLUE</a:t>
            </a:r>
            <a:br>
              <a:rPr lang="en-US" altLang="zh-CN">
                <a:latin typeface="Broadway" panose="04040905080B02020502" charset="0"/>
                <a:cs typeface="Broadway" panose="04040905080B02020502" charset="0"/>
                <a:sym typeface="+mn-ea"/>
              </a:rPr>
            </a:br>
            <a:br>
              <a:rPr lang="en-US" altLang="zh-CN">
                <a:latin typeface="Broadway" panose="04040905080B02020502" charset="0"/>
                <a:cs typeface="Broadway" panose="04040905080B02020502" charset="0"/>
                <a:sym typeface="+mn-ea"/>
              </a:rPr>
            </a:br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ritannic Bold" panose="020B0903060703020204" charset="0"/>
                <a:cs typeface="Britannic Bold" panose="020B0903060703020204" charset="0"/>
                <a:sym typeface="+mn-ea"/>
              </a:rPr>
              <a:t>THEME: </a:t>
            </a:r>
            <a:r>
              <a:rPr lang="en-US" altLang="zh-CN">
                <a:solidFill>
                  <a:schemeClr val="tx1"/>
                </a:solidFill>
                <a:latin typeface="Britannic Bold" panose="020B0903060703020204" charset="0"/>
                <a:cs typeface="Britannic Bold" panose="020B0903060703020204" charset="0"/>
                <a:sym typeface="+mn-ea"/>
              </a:rPr>
              <a:t>Place</a:t>
            </a:r>
            <a:br>
              <a:rPr lang="en-US" altLang="zh-CN">
                <a:latin typeface="Britannic Bold" panose="020B0903060703020204" charset="0"/>
                <a:cs typeface="Britannic Bold" panose="020B0903060703020204" charset="0"/>
                <a:sym typeface="+mn-ea"/>
              </a:rPr>
            </a:br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ritannic Bold" panose="020B0903060703020204" charset="0"/>
                <a:cs typeface="Britannic Bold" panose="020B0903060703020204" charset="0"/>
                <a:sym typeface="+mn-ea"/>
              </a:rPr>
              <a:t>FORM:</a:t>
            </a:r>
            <a:r>
              <a:rPr lang="en-US" altLang="zh-CN">
                <a:latin typeface="Britannic Bold" panose="020B0903060703020204" charset="0"/>
                <a:cs typeface="Britannic Bold" panose="020B0903060703020204" charset="0"/>
                <a:sym typeface="+mn-ea"/>
              </a:rPr>
              <a:t> Black and white drawing</a:t>
            </a:r>
            <a:br>
              <a:rPr lang="en-US" altLang="zh-CN">
                <a:latin typeface="Britannic Bold" panose="020B0903060703020204" charset="0"/>
                <a:cs typeface="Britannic Bold" panose="020B0903060703020204" charset="0"/>
                <a:sym typeface="+mn-ea"/>
              </a:rPr>
            </a:br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ritannic Bold" panose="020B0903060703020204" charset="0"/>
                <a:cs typeface="Britannic Bold" panose="020B0903060703020204" charset="0"/>
                <a:sym typeface="+mn-ea"/>
              </a:rPr>
              <a:t>INSPIRATION ELEMENTS:</a:t>
            </a:r>
            <a:r>
              <a:rPr lang="en-US" altLang="zh-CN">
                <a:solidFill>
                  <a:schemeClr val="tx1"/>
                </a:solidFill>
                <a:latin typeface="Britannic Bold" panose="020B0903060703020204" charset="0"/>
                <a:cs typeface="Britannic Bold" panose="020B0903060703020204" charset="0"/>
                <a:sym typeface="+mn-ea"/>
              </a:rPr>
              <a:t>Dragon/ Castle/ Floating island</a:t>
            </a:r>
            <a:endParaRPr lang="en-US" altLang="zh-CN">
              <a:solidFill>
                <a:schemeClr val="tx1"/>
              </a:solidFill>
              <a:latin typeface="Britannic Bold" panose="020B0903060703020204" charset="0"/>
              <a:cs typeface="Britannic Bold" panose="020B0903060703020204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385810" y="267970"/>
            <a:ext cx="34931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auhaus 93" panose="04030905020B02020C02" charset="0"/>
                <a:cs typeface="Bauhaus 93" panose="04030905020B02020C02" charset="0"/>
              </a:rPr>
              <a:t>REMAKE POJECT</a:t>
            </a:r>
            <a:endParaRPr lang="en-US" altLang="zh-CN">
              <a:solidFill>
                <a:schemeClr val="bg1">
                  <a:lumMod val="65000"/>
                </a:schemeClr>
              </a:solidFill>
              <a:latin typeface="Bauhaus 93" panose="04030905020B02020C02" charset="0"/>
              <a:cs typeface="Bauhaus 93" panose="04030905020B02020C02" charset="0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E:\剪贴画\Week 5.jpgWeek 5">
            <a:hlinkClick r:id="rId1" action="ppaction://hlinksldjump"/>
          </p:cNvPr>
          <p:cNvPicPr>
            <a:picLocks noChangeAspect="1"/>
          </p:cNvPicPr>
          <p:nvPr>
            <p:ph idx="1"/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603885" y="221615"/>
            <a:ext cx="4808855" cy="6414770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/>
        </p:nvSpPr>
        <p:spPr>
          <a:xfrm>
            <a:off x="6223000" y="608330"/>
            <a:ext cx="5354320" cy="592963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>
                <a:latin typeface="Broadway" panose="04040905080B02020502" charset="0"/>
                <a:cs typeface="Broadway" panose="04040905080B02020502" charset="0"/>
                <a:sym typeface="+mn-ea"/>
              </a:rPr>
              <a:t>Week5 CLUE</a:t>
            </a:r>
            <a:br>
              <a:rPr lang="en-US" altLang="zh-CN">
                <a:latin typeface="Broadway" panose="04040905080B02020502" charset="0"/>
                <a:cs typeface="Broadway" panose="04040905080B02020502" charset="0"/>
                <a:sym typeface="+mn-ea"/>
              </a:rPr>
            </a:br>
            <a:br>
              <a:rPr lang="en-US" altLang="zh-CN">
                <a:latin typeface="Broadway" panose="04040905080B02020502" charset="0"/>
                <a:cs typeface="Broadway" panose="04040905080B02020502" charset="0"/>
                <a:sym typeface="+mn-ea"/>
              </a:rPr>
            </a:br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ritannic Bold" panose="020B0903060703020204" charset="0"/>
                <a:cs typeface="Britannic Bold" panose="020B0903060703020204" charset="0"/>
                <a:sym typeface="+mn-ea"/>
              </a:rPr>
              <a:t>THEME: </a:t>
            </a:r>
            <a:r>
              <a:rPr lang="en-US" altLang="zh-CN">
                <a:solidFill>
                  <a:schemeClr val="tx1"/>
                </a:solidFill>
                <a:latin typeface="Britannic Bold" panose="020B0903060703020204" charset="0"/>
                <a:cs typeface="Britannic Bold" panose="020B0903060703020204" charset="0"/>
                <a:sym typeface="+mn-ea"/>
              </a:rPr>
              <a:t>Object Oncology</a:t>
            </a:r>
            <a:br>
              <a:rPr lang="en-US" altLang="zh-CN">
                <a:latin typeface="Britannic Bold" panose="020B0903060703020204" charset="0"/>
                <a:cs typeface="Britannic Bold" panose="020B0903060703020204" charset="0"/>
                <a:sym typeface="+mn-ea"/>
              </a:rPr>
            </a:br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ritannic Bold" panose="020B0903060703020204" charset="0"/>
                <a:cs typeface="Britannic Bold" panose="020B0903060703020204" charset="0"/>
                <a:sym typeface="+mn-ea"/>
              </a:rPr>
              <a:t>FORM:</a:t>
            </a:r>
            <a:r>
              <a:rPr lang="en-US" altLang="zh-CN">
                <a:latin typeface="Britannic Bold" panose="020B0903060703020204" charset="0"/>
                <a:cs typeface="Britannic Bold" panose="020B0903060703020204" charset="0"/>
                <a:sym typeface="+mn-ea"/>
              </a:rPr>
              <a:t> Four-frame comic</a:t>
            </a:r>
            <a:br>
              <a:rPr lang="en-US" altLang="zh-CN">
                <a:latin typeface="Britannic Bold" panose="020B0903060703020204" charset="0"/>
                <a:cs typeface="Britannic Bold" panose="020B0903060703020204" charset="0"/>
                <a:sym typeface="+mn-ea"/>
              </a:rPr>
            </a:br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ritannic Bold" panose="020B0903060703020204" charset="0"/>
                <a:cs typeface="Britannic Bold" panose="020B0903060703020204" charset="0"/>
                <a:sym typeface="+mn-ea"/>
              </a:rPr>
              <a:t>INSPIRATION ELEMENTS:</a:t>
            </a:r>
            <a:r>
              <a:rPr lang="en-US" altLang="zh-CN">
                <a:solidFill>
                  <a:schemeClr val="tx1"/>
                </a:solidFill>
                <a:latin typeface="Britannic Bold" panose="020B0903060703020204" charset="0"/>
                <a:cs typeface="Britannic Bold" panose="020B0903060703020204" charset="0"/>
                <a:sym typeface="+mn-ea"/>
              </a:rPr>
              <a:t>milk/ cow/apple/chicken/egg/apple tree </a:t>
            </a:r>
            <a:endParaRPr lang="en-US" altLang="zh-CN">
              <a:solidFill>
                <a:schemeClr val="tx1"/>
              </a:solidFill>
              <a:latin typeface="Britannic Bold" panose="020B0903060703020204" charset="0"/>
              <a:cs typeface="Britannic Bold" panose="020B0903060703020204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385810" y="267970"/>
            <a:ext cx="34931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auhaus 93" panose="04030905020B02020C02" charset="0"/>
                <a:cs typeface="Bauhaus 93" panose="04030905020B02020C02" charset="0"/>
              </a:rPr>
              <a:t>REMAKE POJECT</a:t>
            </a:r>
            <a:endParaRPr lang="en-US" altLang="zh-CN">
              <a:solidFill>
                <a:schemeClr val="bg1">
                  <a:lumMod val="65000"/>
                </a:schemeClr>
              </a:solidFill>
              <a:latin typeface="Bauhaus 93" panose="04030905020B02020C02" charset="0"/>
              <a:cs typeface="Bauhaus 93" panose="04030905020B02020C02" charset="0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E:\剪贴画\Week 7.jpgWeek 7">
            <a:hlinkClick r:id="rId1" action="ppaction://hlinksldjump"/>
          </p:cNvPr>
          <p:cNvPicPr>
            <a:picLocks noChangeAspect="1"/>
          </p:cNvPicPr>
          <p:nvPr>
            <p:ph idx="1"/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603885" y="222250"/>
            <a:ext cx="4808855" cy="6413500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/>
        </p:nvSpPr>
        <p:spPr>
          <a:xfrm>
            <a:off x="6223000" y="608330"/>
            <a:ext cx="5354320" cy="592963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>
                <a:latin typeface="Broadway" panose="04040905080B02020502" charset="0"/>
                <a:cs typeface="Broadway" panose="04040905080B02020502" charset="0"/>
                <a:sym typeface="+mn-ea"/>
              </a:rPr>
              <a:t>Week7 CLUE</a:t>
            </a:r>
            <a:br>
              <a:rPr lang="en-US" altLang="zh-CN">
                <a:latin typeface="Broadway" panose="04040905080B02020502" charset="0"/>
                <a:cs typeface="Broadway" panose="04040905080B02020502" charset="0"/>
                <a:sym typeface="+mn-ea"/>
              </a:rPr>
            </a:br>
            <a:br>
              <a:rPr lang="en-US" altLang="zh-CN">
                <a:latin typeface="Broadway" panose="04040905080B02020502" charset="0"/>
                <a:cs typeface="Broadway" panose="04040905080B02020502" charset="0"/>
                <a:sym typeface="+mn-ea"/>
              </a:rPr>
            </a:br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ritannic Bold" panose="020B0903060703020204" charset="0"/>
                <a:cs typeface="Britannic Bold" panose="020B0903060703020204" charset="0"/>
                <a:sym typeface="+mn-ea"/>
              </a:rPr>
              <a:t>THEME: </a:t>
            </a:r>
            <a:r>
              <a:rPr lang="en-US" altLang="zh-CN">
                <a:solidFill>
                  <a:schemeClr val="tx1"/>
                </a:solidFill>
                <a:latin typeface="Britannic Bold" panose="020B0903060703020204" charset="0"/>
                <a:cs typeface="Britannic Bold" panose="020B0903060703020204" charset="0"/>
                <a:sym typeface="+mn-ea"/>
              </a:rPr>
              <a:t>Time</a:t>
            </a:r>
            <a:br>
              <a:rPr lang="en-US" altLang="zh-CN">
                <a:latin typeface="Britannic Bold" panose="020B0903060703020204" charset="0"/>
                <a:cs typeface="Britannic Bold" panose="020B0903060703020204" charset="0"/>
                <a:sym typeface="+mn-ea"/>
              </a:rPr>
            </a:br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ritannic Bold" panose="020B0903060703020204" charset="0"/>
                <a:cs typeface="Britannic Bold" panose="020B0903060703020204" charset="0"/>
                <a:sym typeface="+mn-ea"/>
              </a:rPr>
              <a:t>FORM:</a:t>
            </a:r>
            <a:r>
              <a:rPr lang="en-US" altLang="zh-CN">
                <a:latin typeface="Britannic Bold" panose="020B0903060703020204" charset="0"/>
                <a:cs typeface="Britannic Bold" panose="020B0903060703020204" charset="0"/>
                <a:sym typeface="+mn-ea"/>
              </a:rPr>
              <a:t> Clour painting &amp; 2D animation</a:t>
            </a:r>
            <a:br>
              <a:rPr lang="en-US" altLang="zh-CN">
                <a:latin typeface="Britannic Bold" panose="020B0903060703020204" charset="0"/>
                <a:cs typeface="Britannic Bold" panose="020B0903060703020204" charset="0"/>
                <a:sym typeface="+mn-ea"/>
              </a:rPr>
            </a:br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ritannic Bold" panose="020B0903060703020204" charset="0"/>
                <a:cs typeface="Britannic Bold" panose="020B0903060703020204" charset="0"/>
                <a:sym typeface="+mn-ea"/>
              </a:rPr>
              <a:t>INSPIRATION ELEMENTS:</a:t>
            </a:r>
            <a:r>
              <a:rPr lang="en-US" altLang="zh-CN">
                <a:solidFill>
                  <a:schemeClr val="tx1"/>
                </a:solidFill>
                <a:latin typeface="Britannic Bold" panose="020B0903060703020204" charset="0"/>
                <a:cs typeface="Britannic Bold" panose="020B0903060703020204" charset="0"/>
                <a:sym typeface="+mn-ea"/>
              </a:rPr>
              <a:t>Four searson/moon/flower/fallen leaves/cloud</a:t>
            </a:r>
            <a:endParaRPr lang="en-US" altLang="zh-CN">
              <a:solidFill>
                <a:schemeClr val="tx1"/>
              </a:solidFill>
              <a:latin typeface="Britannic Bold" panose="020B0903060703020204" charset="0"/>
              <a:cs typeface="Britannic Bold" panose="020B0903060703020204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385810" y="267970"/>
            <a:ext cx="34931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auhaus 93" panose="04030905020B02020C02" charset="0"/>
                <a:cs typeface="Bauhaus 93" panose="04030905020B02020C02" charset="0"/>
              </a:rPr>
              <a:t>REMAKE POJECT</a:t>
            </a:r>
            <a:endParaRPr lang="en-US" altLang="zh-CN">
              <a:solidFill>
                <a:schemeClr val="bg1">
                  <a:lumMod val="65000"/>
                </a:schemeClr>
              </a:solidFill>
              <a:latin typeface="Bauhaus 93" panose="04030905020B02020C02" charset="0"/>
              <a:cs typeface="Bauhaus 93" panose="04030905020B02020C02" charset="0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E:\剪贴画\Week 8.jpgWeek 8">
            <a:hlinkClick r:id="rId1" action="ppaction://hlinksldjump"/>
          </p:cNvPr>
          <p:cNvPicPr>
            <a:picLocks noChangeAspect="1"/>
          </p:cNvPicPr>
          <p:nvPr>
            <p:ph idx="1"/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604203" y="222250"/>
            <a:ext cx="4808220" cy="6413500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/>
        </p:nvSpPr>
        <p:spPr>
          <a:xfrm>
            <a:off x="6223000" y="608330"/>
            <a:ext cx="5354320" cy="592963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 lnSpcReduction="10000"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>
                <a:latin typeface="Broadway" panose="04040905080B02020502" charset="0"/>
                <a:cs typeface="Broadway" panose="04040905080B02020502" charset="0"/>
                <a:sym typeface="+mn-ea"/>
              </a:rPr>
              <a:t>Week8 CLUE</a:t>
            </a:r>
            <a:br>
              <a:rPr lang="en-US" altLang="zh-CN">
                <a:latin typeface="Broadway" panose="04040905080B02020502" charset="0"/>
                <a:cs typeface="Broadway" panose="04040905080B02020502" charset="0"/>
                <a:sym typeface="+mn-ea"/>
              </a:rPr>
            </a:br>
            <a:br>
              <a:rPr lang="en-US" altLang="zh-CN">
                <a:latin typeface="Broadway" panose="04040905080B02020502" charset="0"/>
                <a:cs typeface="Broadway" panose="04040905080B02020502" charset="0"/>
                <a:sym typeface="+mn-ea"/>
              </a:rPr>
            </a:br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ritannic Bold" panose="020B0903060703020204" charset="0"/>
                <a:cs typeface="Britannic Bold" panose="020B0903060703020204" charset="0"/>
                <a:sym typeface="+mn-ea"/>
              </a:rPr>
              <a:t>THEME: </a:t>
            </a:r>
            <a:r>
              <a:rPr lang="en-US" altLang="zh-CN">
                <a:solidFill>
                  <a:schemeClr val="tx1"/>
                </a:solidFill>
                <a:latin typeface="Britannic Bold" panose="020B0903060703020204" charset="0"/>
                <a:cs typeface="Britannic Bold" panose="020B0903060703020204" charset="0"/>
                <a:sym typeface="+mn-ea"/>
              </a:rPr>
              <a:t>Characters, environment and events</a:t>
            </a:r>
            <a:br>
              <a:rPr lang="en-US" altLang="zh-CN">
                <a:latin typeface="Britannic Bold" panose="020B0903060703020204" charset="0"/>
                <a:cs typeface="Britannic Bold" panose="020B0903060703020204" charset="0"/>
                <a:sym typeface="+mn-ea"/>
              </a:rPr>
            </a:br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ritannic Bold" panose="020B0903060703020204" charset="0"/>
                <a:cs typeface="Britannic Bold" panose="020B0903060703020204" charset="0"/>
                <a:sym typeface="+mn-ea"/>
              </a:rPr>
              <a:t>FORM:</a:t>
            </a:r>
            <a:r>
              <a:rPr lang="en-US" altLang="zh-CN">
                <a:latin typeface="Britannic Bold" panose="020B0903060703020204" charset="0"/>
                <a:cs typeface="Britannic Bold" panose="020B0903060703020204" charset="0"/>
                <a:sym typeface="+mn-ea"/>
              </a:rPr>
              <a:t> 2 Paintings</a:t>
            </a:r>
            <a:br>
              <a:rPr lang="en-US" altLang="zh-CN">
                <a:latin typeface="Britannic Bold" panose="020B0903060703020204" charset="0"/>
                <a:cs typeface="Britannic Bold" panose="020B0903060703020204" charset="0"/>
                <a:sym typeface="+mn-ea"/>
              </a:rPr>
            </a:br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ritannic Bold" panose="020B0903060703020204" charset="0"/>
                <a:cs typeface="Britannic Bold" panose="020B0903060703020204" charset="0"/>
                <a:sym typeface="+mn-ea"/>
              </a:rPr>
              <a:t>INSPIRATION ELEMENTS: </a:t>
            </a:r>
            <a:r>
              <a:rPr lang="en-US" altLang="zh-CN">
                <a:solidFill>
                  <a:schemeClr val="tx1"/>
                </a:solidFill>
                <a:latin typeface="Britannic Bold" panose="020B0903060703020204" charset="0"/>
                <a:cs typeface="Britannic Bold" panose="020B0903060703020204" charset="0"/>
                <a:sym typeface="+mn-ea"/>
              </a:rPr>
              <a:t>Computer desk/wacom/ipad/animation student</a:t>
            </a:r>
            <a:endParaRPr lang="en-US" altLang="zh-CN">
              <a:solidFill>
                <a:schemeClr val="tx1"/>
              </a:solidFill>
              <a:latin typeface="Britannic Bold" panose="020B0903060703020204" charset="0"/>
              <a:cs typeface="Britannic Bold" panose="020B0903060703020204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385810" y="267970"/>
            <a:ext cx="34931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auhaus 93" panose="04030905020B02020C02" charset="0"/>
                <a:cs typeface="Bauhaus 93" panose="04030905020B02020C02" charset="0"/>
              </a:rPr>
              <a:t>REMAKE POJECT</a:t>
            </a:r>
            <a:endParaRPr lang="en-US" altLang="zh-CN">
              <a:solidFill>
                <a:schemeClr val="bg1">
                  <a:lumMod val="65000"/>
                </a:schemeClr>
              </a:solidFill>
              <a:latin typeface="Bauhaus 93" panose="04030905020B02020C02" charset="0"/>
              <a:cs typeface="Bauhaus 93" panose="04030905020B02020C02" charset="0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E:\剪贴画\Week 9.jpgWeek 9">
            <a:hlinkClick r:id="rId1" action="ppaction://hlinksldjump"/>
          </p:cNvPr>
          <p:cNvPicPr>
            <a:picLocks noChangeAspect="1"/>
          </p:cNvPicPr>
          <p:nvPr>
            <p:ph idx="1"/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604203" y="222568"/>
            <a:ext cx="4808220" cy="6412865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/>
        </p:nvSpPr>
        <p:spPr>
          <a:xfrm>
            <a:off x="6223000" y="608330"/>
            <a:ext cx="5354320" cy="592963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 lnSpcReduction="10000"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>
                <a:latin typeface="Broadway" panose="04040905080B02020502" charset="0"/>
                <a:cs typeface="Broadway" panose="04040905080B02020502" charset="0"/>
                <a:sym typeface="+mn-ea"/>
              </a:rPr>
              <a:t>Week9 CLUE</a:t>
            </a:r>
            <a:br>
              <a:rPr lang="en-US" altLang="zh-CN">
                <a:latin typeface="Broadway" panose="04040905080B02020502" charset="0"/>
                <a:cs typeface="Broadway" panose="04040905080B02020502" charset="0"/>
                <a:sym typeface="+mn-ea"/>
              </a:rPr>
            </a:br>
            <a:br>
              <a:rPr lang="en-US" altLang="zh-CN">
                <a:latin typeface="Broadway" panose="04040905080B02020502" charset="0"/>
                <a:cs typeface="Broadway" panose="04040905080B02020502" charset="0"/>
                <a:sym typeface="+mn-ea"/>
              </a:rPr>
            </a:br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ritannic Bold" panose="020B0903060703020204" charset="0"/>
                <a:cs typeface="Britannic Bold" panose="020B0903060703020204" charset="0"/>
                <a:sym typeface="+mn-ea"/>
              </a:rPr>
              <a:t>THEME: </a:t>
            </a:r>
            <a:r>
              <a:rPr lang="en-US" altLang="zh-CN">
                <a:solidFill>
                  <a:schemeClr val="tx1"/>
                </a:solidFill>
                <a:latin typeface="Britannic Bold" panose="020B0903060703020204" charset="0"/>
                <a:cs typeface="Britannic Bold" panose="020B0903060703020204" charset="0"/>
                <a:sym typeface="+mn-ea"/>
              </a:rPr>
              <a:t>Rules and Forces</a:t>
            </a:r>
            <a:endParaRPr lang="en-US" altLang="zh-CN">
              <a:solidFill>
                <a:schemeClr val="tx1"/>
              </a:solidFill>
              <a:latin typeface="Britannic Bold" panose="020B0903060703020204" charset="0"/>
              <a:cs typeface="Britannic Bold" panose="020B0903060703020204" charset="0"/>
              <a:sym typeface="+mn-ea"/>
            </a:endParaRPr>
          </a:p>
          <a:p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ritannic Bold" panose="020B0903060703020204" charset="0"/>
                <a:cs typeface="Britannic Bold" panose="020B0903060703020204" charset="0"/>
                <a:sym typeface="+mn-ea"/>
              </a:rPr>
              <a:t>FORM:</a:t>
            </a:r>
            <a:r>
              <a:rPr lang="en-US" altLang="zh-CN">
                <a:latin typeface="Britannic Bold" panose="020B0903060703020204" charset="0"/>
                <a:cs typeface="Britannic Bold" panose="020B0903060703020204" charset="0"/>
                <a:sym typeface="+mn-ea"/>
              </a:rPr>
              <a:t> Paintings</a:t>
            </a:r>
            <a:br>
              <a:rPr lang="en-US" altLang="zh-CN">
                <a:latin typeface="Britannic Bold" panose="020B0903060703020204" charset="0"/>
                <a:cs typeface="Britannic Bold" panose="020B0903060703020204" charset="0"/>
                <a:sym typeface="+mn-ea"/>
              </a:rPr>
            </a:br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ritannic Bold" panose="020B0903060703020204" charset="0"/>
                <a:cs typeface="Britannic Bold" panose="020B0903060703020204" charset="0"/>
                <a:sym typeface="+mn-ea"/>
              </a:rPr>
              <a:t>INSPIRATION ELEMENTS: </a:t>
            </a:r>
            <a:r>
              <a:rPr lang="en-US" altLang="zh-CN">
                <a:solidFill>
                  <a:schemeClr val="tx1"/>
                </a:solidFill>
                <a:latin typeface="Britannic Bold" panose="020B0903060703020204" charset="0"/>
                <a:cs typeface="Britannic Bold" panose="020B0903060703020204" charset="0"/>
                <a:sym typeface="+mn-ea"/>
              </a:rPr>
              <a:t>Fairy tale/little red riding hood/line/black and white</a:t>
            </a:r>
            <a:endParaRPr lang="en-US" altLang="zh-CN">
              <a:solidFill>
                <a:schemeClr val="tx1"/>
              </a:solidFill>
              <a:latin typeface="Britannic Bold" panose="020B0903060703020204" charset="0"/>
              <a:cs typeface="Britannic Bold" panose="020B0903060703020204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385810" y="267970"/>
            <a:ext cx="34931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auhaus 93" panose="04030905020B02020C02" charset="0"/>
                <a:cs typeface="Bauhaus 93" panose="04030905020B02020C02" charset="0"/>
              </a:rPr>
              <a:t>REMAKE POJECT</a:t>
            </a:r>
            <a:endParaRPr lang="en-US" altLang="zh-CN">
              <a:solidFill>
                <a:schemeClr val="bg1">
                  <a:lumMod val="65000"/>
                </a:schemeClr>
              </a:solidFill>
              <a:latin typeface="Bauhaus 93" panose="04030905020B02020C02" charset="0"/>
              <a:cs typeface="Bauhaus 93" panose="04030905020B02020C02" charset="0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E:\文档\MAGI作业\MAGI 2021 Semester2\CPS\Week1-6\CPS Week1 (2).PNGCPS Week1 (2)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rcRect/>
          <a:stretch>
            <a:fillRect/>
          </a:stretch>
        </p:blipFill>
        <p:spPr>
          <a:xfrm>
            <a:off x="475615" y="2444750"/>
            <a:ext cx="5316855" cy="2990215"/>
          </a:xfrm>
          <a:prstGeom prst="rect">
            <a:avLst/>
          </a:prstGeom>
        </p:spPr>
      </p:pic>
      <p:pic>
        <p:nvPicPr>
          <p:cNvPr id="3" name="图片 2" descr="CPS Week1 (3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25" y="2453005"/>
            <a:ext cx="5300980" cy="2981960"/>
          </a:xfrm>
          <a:prstGeom prst="rect">
            <a:avLst/>
          </a:prstGeom>
        </p:spPr>
      </p:pic>
      <p:sp>
        <p:nvSpPr>
          <p:cNvPr id="5" name="文本框 4">
            <a:hlinkClick r:id="rId4" action="ppaction://hlinksldjump"/>
          </p:cNvPr>
          <p:cNvSpPr txBox="1"/>
          <p:nvPr/>
        </p:nvSpPr>
        <p:spPr>
          <a:xfrm>
            <a:off x="8385810" y="267970"/>
            <a:ext cx="34931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auhaus 93" panose="04030905020B02020C02" charset="0"/>
                <a:cs typeface="Bauhaus 93" panose="04030905020B02020C02" charset="0"/>
              </a:rPr>
              <a:t>ORIGINAL POJECT</a:t>
            </a:r>
            <a:endParaRPr lang="en-US" altLang="zh-CN">
              <a:solidFill>
                <a:schemeClr val="bg1">
                  <a:lumMod val="65000"/>
                </a:schemeClr>
              </a:solidFill>
              <a:latin typeface="Bauhaus 93" panose="04030905020B02020C02" charset="0"/>
              <a:cs typeface="Bauhaus 93" panose="04030905020B02020C02" charset="0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>
            <a:hlinkClick r:id=""/>
          </p:cNvPr>
          <p:cNvSpPr txBox="1"/>
          <p:nvPr/>
        </p:nvSpPr>
        <p:spPr>
          <a:xfrm>
            <a:off x="8385810" y="267970"/>
            <a:ext cx="34931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auhaus 93" panose="04030905020B02020C02" charset="0"/>
                <a:cs typeface="Bauhaus 93" panose="04030905020B02020C02" charset="0"/>
                <a:hlinkClick r:id="rId1" action="ppaction://hlinksldjump"/>
              </a:rPr>
              <a:t>ORIGINAL</a:t>
            </a:r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auhaus 93" panose="04030905020B02020C02" charset="0"/>
                <a:cs typeface="Bauhaus 93" panose="04030905020B02020C02" charset="0"/>
              </a:rPr>
              <a:t> POJECT</a:t>
            </a:r>
            <a:endParaRPr lang="en-US" altLang="zh-CN">
              <a:solidFill>
                <a:schemeClr val="bg1">
                  <a:lumMod val="65000"/>
                </a:schemeClr>
              </a:solidFill>
              <a:latin typeface="Bauhaus 93" panose="04030905020B02020C02" charset="0"/>
              <a:cs typeface="Bauhaus 93" panose="04030905020B02020C02" charset="0"/>
            </a:endParaRPr>
          </a:p>
        </p:txBody>
      </p:sp>
      <p:pic>
        <p:nvPicPr>
          <p:cNvPr id="6" name="CPS week2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243455" y="1261745"/>
            <a:ext cx="7705725" cy="433451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>
            <a:hlinkClick r:id=""/>
          </p:cNvPr>
          <p:cNvSpPr txBox="1"/>
          <p:nvPr/>
        </p:nvSpPr>
        <p:spPr>
          <a:xfrm>
            <a:off x="8385810" y="267970"/>
            <a:ext cx="34931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auhaus 93" panose="04030905020B02020C02" charset="0"/>
                <a:cs typeface="Bauhaus 93" panose="04030905020B02020C02" charset="0"/>
                <a:hlinkClick r:id="rId1" action="ppaction://hlinksldjump"/>
              </a:rPr>
              <a:t>ORIGINAL</a:t>
            </a:r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auhaus 93" panose="04030905020B02020C02" charset="0"/>
                <a:cs typeface="Bauhaus 93" panose="04030905020B02020C02" charset="0"/>
              </a:rPr>
              <a:t> POJECT</a:t>
            </a:r>
            <a:endParaRPr lang="en-US" altLang="zh-CN">
              <a:solidFill>
                <a:schemeClr val="bg1">
                  <a:lumMod val="65000"/>
                </a:schemeClr>
              </a:solidFill>
              <a:latin typeface="Bauhaus 93" panose="04030905020B02020C02" charset="0"/>
              <a:cs typeface="Bauhaus 93" panose="04030905020B02020C02" charset="0"/>
            </a:endParaRPr>
          </a:p>
        </p:txBody>
      </p:sp>
      <p:pic>
        <p:nvPicPr>
          <p:cNvPr id="6" name="CPS week2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3"/>
              </p:ext>
            </p:extLst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587750" y="1280160"/>
            <a:ext cx="5016500" cy="501586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>
            <a:hlinkClick r:id=""/>
          </p:cNvPr>
          <p:cNvSpPr txBox="1"/>
          <p:nvPr/>
        </p:nvSpPr>
        <p:spPr>
          <a:xfrm>
            <a:off x="8385810" y="267970"/>
            <a:ext cx="34931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auhaus 93" panose="04030905020B02020C02" charset="0"/>
                <a:cs typeface="Bauhaus 93" panose="04030905020B02020C02" charset="0"/>
              </a:rPr>
              <a:t>ORIGINAL </a:t>
            </a:r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auhaus 93" panose="04030905020B02020C02" charset="0"/>
                <a:cs typeface="Bauhaus 93" panose="04030905020B02020C02" charset="0"/>
                <a:hlinkClick r:id="rId1" action="ppaction://hlinksldjump"/>
              </a:rPr>
              <a:t>POJECT</a:t>
            </a:r>
            <a:endParaRPr lang="en-US" altLang="zh-CN">
              <a:solidFill>
                <a:schemeClr val="bg1">
                  <a:lumMod val="65000"/>
                </a:schemeClr>
              </a:solidFill>
              <a:latin typeface="Bauhaus 93" panose="04030905020B02020C02" charset="0"/>
              <a:cs typeface="Bauhaus 93" panose="04030905020B02020C02" charset="0"/>
            </a:endParaRPr>
          </a:p>
        </p:txBody>
      </p:sp>
      <p:pic>
        <p:nvPicPr>
          <p:cNvPr id="2" name="图片 1" descr="CPS Week4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>
            <a:hlinkClick r:id=""/>
          </p:cNvPr>
          <p:cNvSpPr txBox="1"/>
          <p:nvPr/>
        </p:nvSpPr>
        <p:spPr>
          <a:xfrm>
            <a:off x="8385810" y="267970"/>
            <a:ext cx="34931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auhaus 93" panose="04030905020B02020C02" charset="0"/>
                <a:cs typeface="Bauhaus 93" panose="04030905020B02020C02" charset="0"/>
                <a:hlinkClick r:id="rId1" action="ppaction://hlinksldjump"/>
              </a:rPr>
              <a:t>ORIGINAL</a:t>
            </a:r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auhaus 93" panose="04030905020B02020C02" charset="0"/>
                <a:cs typeface="Bauhaus 93" panose="04030905020B02020C02" charset="0"/>
              </a:rPr>
              <a:t> POJECT</a:t>
            </a:r>
            <a:endParaRPr lang="en-US" altLang="zh-CN">
              <a:solidFill>
                <a:schemeClr val="bg1">
                  <a:lumMod val="65000"/>
                </a:schemeClr>
              </a:solidFill>
              <a:latin typeface="Bauhaus 93" panose="04030905020B02020C02" charset="0"/>
              <a:cs typeface="Bauhaus 93" panose="04030905020B02020C02" charset="0"/>
            </a:endParaRPr>
          </a:p>
        </p:txBody>
      </p:sp>
      <p:pic>
        <p:nvPicPr>
          <p:cNvPr id="2" name="图片 1" descr="E:\文档\MAGI作业\MAGI 2021 Semester2\CPS\Week1-6\CPS Week5 (2).JPGCPS Week5 (2)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567305" y="820420"/>
            <a:ext cx="6956425" cy="52165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>
            <a:hlinkClick r:id=""/>
          </p:cNvPr>
          <p:cNvSpPr txBox="1"/>
          <p:nvPr/>
        </p:nvSpPr>
        <p:spPr>
          <a:xfrm>
            <a:off x="8385810" y="267970"/>
            <a:ext cx="34931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auhaus 93" panose="04030905020B02020C02" charset="0"/>
                <a:cs typeface="Bauhaus 93" panose="04030905020B02020C02" charset="0"/>
                <a:hlinkClick r:id="rId1" action="ppaction://hlinksldjump"/>
              </a:rPr>
              <a:t>ORIGINAL</a:t>
            </a:r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auhaus 93" panose="04030905020B02020C02" charset="0"/>
                <a:cs typeface="Bauhaus 93" panose="04030905020B02020C02" charset="0"/>
              </a:rPr>
              <a:t> POJECT</a:t>
            </a:r>
            <a:endParaRPr lang="en-US" altLang="zh-CN">
              <a:solidFill>
                <a:schemeClr val="bg1">
                  <a:lumMod val="65000"/>
                </a:schemeClr>
              </a:solidFill>
              <a:latin typeface="Bauhaus 93" panose="04030905020B02020C02" charset="0"/>
              <a:cs typeface="Bauhaus 93" panose="04030905020B02020C02" charset="0"/>
            </a:endParaRPr>
          </a:p>
        </p:txBody>
      </p:sp>
      <p:pic>
        <p:nvPicPr>
          <p:cNvPr id="6" name="CPS week2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3"/>
              </p:ext>
            </p:extLst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067050" y="636270"/>
            <a:ext cx="6057900" cy="605853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E:\文档\MAGI作业\MAGI 2021 Semester2\CPS\Week 7-12\week 8 day.JPGweek 8 day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rcRect/>
          <a:stretch>
            <a:fillRect/>
          </a:stretch>
        </p:blipFill>
        <p:spPr>
          <a:xfrm>
            <a:off x="1019493" y="2444750"/>
            <a:ext cx="4229100" cy="2990215"/>
          </a:xfrm>
          <a:prstGeom prst="rect">
            <a:avLst/>
          </a:prstGeom>
        </p:spPr>
      </p:pic>
      <p:pic>
        <p:nvPicPr>
          <p:cNvPr id="3" name="图片 2" descr="E:\文档\MAGI作业\MAGI 2021 Semester2\CPS\Week 7-12\week 8 night.JPGweek 8 night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913880" y="2453005"/>
            <a:ext cx="4217670" cy="2981960"/>
          </a:xfrm>
          <a:prstGeom prst="rect">
            <a:avLst/>
          </a:prstGeom>
        </p:spPr>
      </p:pic>
      <p:sp>
        <p:nvSpPr>
          <p:cNvPr id="5" name="文本框 4">
            <a:hlinkClick r:id=""/>
          </p:cNvPr>
          <p:cNvSpPr txBox="1"/>
          <p:nvPr/>
        </p:nvSpPr>
        <p:spPr>
          <a:xfrm>
            <a:off x="8385810" y="267970"/>
            <a:ext cx="34931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auhaus 93" panose="04030905020B02020C02" charset="0"/>
                <a:cs typeface="Bauhaus 93" panose="04030905020B02020C02" charset="0"/>
                <a:hlinkClick r:id="rId4" action="ppaction://hlinksldjump"/>
              </a:rPr>
              <a:t>ORIGINAL</a:t>
            </a:r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auhaus 93" panose="04030905020B02020C02" charset="0"/>
                <a:cs typeface="Bauhaus 93" panose="04030905020B02020C02" charset="0"/>
              </a:rPr>
              <a:t> POJECT</a:t>
            </a:r>
            <a:endParaRPr lang="en-US" altLang="zh-CN">
              <a:solidFill>
                <a:schemeClr val="bg1">
                  <a:lumMod val="65000"/>
                </a:schemeClr>
              </a:solidFill>
              <a:latin typeface="Bauhaus 93" panose="04030905020B02020C02" charset="0"/>
              <a:cs typeface="Bauhaus 93" panose="04030905020B02020C02" charset="0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>
            <a:hlinkClick r:id=""/>
          </p:cNvPr>
          <p:cNvSpPr txBox="1"/>
          <p:nvPr/>
        </p:nvSpPr>
        <p:spPr>
          <a:xfrm>
            <a:off x="8385810" y="267970"/>
            <a:ext cx="34931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auhaus 93" panose="04030905020B02020C02" charset="0"/>
                <a:cs typeface="Bauhaus 93" panose="04030905020B02020C02" charset="0"/>
                <a:hlinkClick r:id="rId1" action="ppaction://hlinksldjump"/>
              </a:rPr>
              <a:t>ORIGINAL</a:t>
            </a:r>
            <a:r>
              <a:rPr lang="en-US" altLang="zh-CN">
                <a:solidFill>
                  <a:schemeClr val="bg1">
                    <a:lumMod val="65000"/>
                  </a:schemeClr>
                </a:solidFill>
                <a:latin typeface="Bauhaus 93" panose="04030905020B02020C02" charset="0"/>
                <a:cs typeface="Bauhaus 93" panose="04030905020B02020C02" charset="0"/>
              </a:rPr>
              <a:t> POJECT</a:t>
            </a:r>
            <a:endParaRPr lang="en-US" altLang="zh-CN">
              <a:solidFill>
                <a:schemeClr val="bg1">
                  <a:lumMod val="65000"/>
                </a:schemeClr>
              </a:solidFill>
              <a:latin typeface="Bauhaus 93" panose="04030905020B02020C02" charset="0"/>
              <a:cs typeface="Bauhaus 93" panose="04030905020B02020C02" charset="0"/>
            </a:endParaRPr>
          </a:p>
        </p:txBody>
      </p:sp>
      <p:pic>
        <p:nvPicPr>
          <p:cNvPr id="2" name="图片 1" descr="E:\文档\MAGI作业\MAGI 2021 Semester2\CPS\Week 7-12\IMG_3600(20211009-222616).JPGIMG_3600(20211009-222616)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788728" y="0"/>
            <a:ext cx="461454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空白演示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输入您的封面副标题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7.xml><?xml version="1.0" encoding="utf-8"?>
<p:tagLst xmlns:p="http://schemas.openxmlformats.org/presentationml/2006/main">
  <p:tag name="KSO_WM_UNIT_PLACING_PICTURE_USER_VIEWPORT" val="{&quot;height&quot;:7495,&quot;width&quot;:5619}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UNIT_PLACING_PICTURE_USER_VIEWPORT" val="{&quot;height&quot;:7495,&quot;width&quot;:5619}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1.xml><?xml version="1.0" encoding="utf-8"?>
<p:tagLst xmlns:p="http://schemas.openxmlformats.org/presentationml/2006/main">
  <p:tag name="KSO_WM_UNIT_PLACING_PICTURE_USER_VIEWPORT" val="{&quot;height&quot;:7495,&quot;width&quot;:5619}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3.xml><?xml version="1.0" encoding="utf-8"?>
<p:tagLst xmlns:p="http://schemas.openxmlformats.org/presentationml/2006/main">
  <p:tag name="KSO_WM_UNIT_PLACING_PICTURE_USER_VIEWPORT" val="{&quot;height&quot;:7495,&quot;width&quot;:5619}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5.xml><?xml version="1.0" encoding="utf-8"?>
<p:tagLst xmlns:p="http://schemas.openxmlformats.org/presentationml/2006/main">
  <p:tag name="KSO_WM_UNIT_PLACING_PICTURE_USER_VIEWPORT" val="{&quot;height&quot;:7495,&quot;width&quot;:5619}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7.xml><?xml version="1.0" encoding="utf-8"?>
<p:tagLst xmlns:p="http://schemas.openxmlformats.org/presentationml/2006/main">
  <p:tag name="KSO_WM_UNIT_PLACING_PICTURE_USER_VIEWPORT" val="{&quot;height&quot;:7495,&quot;width&quot;:5619}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9.xml><?xml version="1.0" encoding="utf-8"?>
<p:tagLst xmlns:p="http://schemas.openxmlformats.org/presentationml/2006/main">
  <p:tag name="KSO_WM_UNIT_PLACING_PICTURE_USER_VIEWPORT" val="{&quot;height&quot;:7495,&quot;width&quot;:5619}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1.xml><?xml version="1.0" encoding="utf-8"?>
<p:tagLst xmlns:p="http://schemas.openxmlformats.org/presentationml/2006/main">
  <p:tag name="KSO_WM_UNIT_PLACING_PICTURE_USER_VIEWPORT" val="{&quot;height&quot;:7495,&quot;width&quot;:5619}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3.xml><?xml version="1.0" encoding="utf-8"?>
<p:tagLst xmlns:p="http://schemas.openxmlformats.org/presentationml/2006/main">
  <p:tag name="KSO_WM_UNIT_PLACING_PICTURE_USER_VIEWPORT" val="{&quot;height&quot;:7495,&quot;width&quot;:5619}"/>
</p:tagLst>
</file>

<file path=ppt/tags/tag8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5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5901*3247*331*331"/>
  <p:tag name="KSO_WM_UNIT_MEDIACOVER_STYLEID" val="1"/>
  <p:tag name="KSO_WM_UNIT_MEDIACOVER_TEXTSTATE" val="0"/>
  <p:tag name="KSO_WM_UNIT_MEDIACOVER_BTN_POS" val="c"/>
  <p:tag name="KSO_WM_UNIT_MEDIACOVER_BTN_STYLE" val="ee0bc779c1f3d7f3e90c96344320e69a"/>
  <p:tag name="KSO_WM_UNIT_MEDIACOVER_RGB" val="000000"/>
  <p:tag name="KSO_WM_UNIT_MEDIACOVER_TRANSPARENCY" val="0.5"/>
</p:tagLst>
</file>

<file path=ppt/tags/tag8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7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3835*3834*230*230"/>
  <p:tag name="KSO_WM_UNIT_MEDIACOVER_STYLEID" val="1"/>
  <p:tag name="KSO_WM_UNIT_MEDIACOVER_TEXTSTATE" val="0"/>
  <p:tag name="KSO_WM_UNIT_MEDIACOVER_BTN_POS" val="c"/>
  <p:tag name="KSO_WM_UNIT_MEDIACOVER_BTN_STYLE" val="ee0bc779c1f3d7f3e90c96344320e69a"/>
  <p:tag name="KSO_WM_UNIT_MEDIACOVER_RGB" val="000000"/>
  <p:tag name="KSO_WM_UNIT_MEDIACOVER_TRANSPARENCY" val="0.5"/>
</p:tagLst>
</file>

<file path=ppt/tags/tag8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1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4609*4610*320*320"/>
  <p:tag name="KSO_WM_UNIT_MEDIACOVER_STYLEID" val="1"/>
  <p:tag name="KSO_WM_UNIT_MEDIACOVER_TEXTSTATE" val="0"/>
  <p:tag name="KSO_WM_UNIT_MEDIACOVER_BTN_POS" val="c"/>
  <p:tag name="KSO_WM_UNIT_MEDIACOVER_BTN_STYLE" val="ee0bc779c1f3d7f3e90c96344320e69a"/>
  <p:tag name="KSO_WM_UNIT_MEDIACOVER_RGB" val="000000"/>
  <p:tag name="KSO_WM_UNIT_MEDIACOVER_TRANSPARENCY" val="0.5"/>
</p:tagLst>
</file>

<file path=ppt/tags/tag9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3.xml><?xml version="1.0" encoding="utf-8"?>
<p:tagLst xmlns:p="http://schemas.openxmlformats.org/presentationml/2006/main">
  <p:tag name="KSO_WM_UNIT_PLACING_PICTURE_USER_VIEWPORT" val="{&quot;height&quot;:7495,&quot;width&quot;:5619}"/>
</p:tagLst>
</file>

<file path=ppt/tags/tag9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1329</Words>
  <Application>WPS 演示</Application>
  <PresentationFormat>宽屏</PresentationFormat>
  <Paragraphs>70</Paragraphs>
  <Slides>18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0" baseType="lpstr">
      <vt:lpstr>Arial</vt:lpstr>
      <vt:lpstr>宋体</vt:lpstr>
      <vt:lpstr>Wingdings</vt:lpstr>
      <vt:lpstr>微软雅黑</vt:lpstr>
      <vt:lpstr>Wingdings</vt:lpstr>
      <vt:lpstr>Bauhaus 93</vt:lpstr>
      <vt:lpstr>Arial Black</vt:lpstr>
      <vt:lpstr>Broadway</vt:lpstr>
      <vt:lpstr>Britannic Bold</vt:lpstr>
      <vt:lpstr>Arial Unicode MS</vt:lpstr>
      <vt:lpstr>Calibri</vt:lpstr>
      <vt:lpstr>Office 主题​​</vt:lpstr>
      <vt:lpstr>空白演示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乌托邦的梦想家</cp:lastModifiedBy>
  <cp:revision>153</cp:revision>
  <dcterms:created xsi:type="dcterms:W3CDTF">2019-06-19T02:08:00Z</dcterms:created>
  <dcterms:modified xsi:type="dcterms:W3CDTF">2021-10-17T10:57:51Z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2052-11.1.0.10938</vt:lpwstr>
  </property>
  <property fmtid="{D5CDD505-2E9C-101B-9397-08002B2CF9AE}" pid="3" name="ICV">
    <vt:lpwstr>4685B07599B74043B1E9F16318E9C160</vt:lpwstr>
  </property>
</Properties>
</file>