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2B53-DC84-4C10-98BB-180F7B1DE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314A-5766-4D2F-835D-37A078325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1F569-2639-4D6E-99E8-54AEE5AD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836E7-7E6D-4A0C-9481-B63E2FF2E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9DCE0-04DD-4512-AD26-7EE47DD1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D750E-1A29-4703-92B4-85DF4D7C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71AC8-B28D-404B-AA67-B5F5FEF1B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AAFD3-1E77-4178-A62F-AB51B4A20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B52FB-51A3-44DD-BE61-0F8241C6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6E459-5CCC-4E3E-9B7D-28292240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4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CE03-7FA5-4A20-B36E-FC241D90C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CC627-2610-4F64-A8A9-418D22F79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D00C6-00DD-40FC-A9C3-DFD7F158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A18E3-A74C-48F1-9C7B-A7112C61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BEC96-2400-492C-B4E2-75CCBDD7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3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D109-951D-44AF-9866-4D07C4E4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50629-DE11-4CC5-87E9-73EA2F2B2A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C6C44-AAC9-4AE3-90F4-3717A3875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ABD7-E6C8-4F22-BD6A-EF29DBC51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FBDE5-9487-4629-88EC-208A5E614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C6CB4-C718-49C4-AC5C-5DF2FE3A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64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9779D-C17A-49F8-A1A2-8A3F5963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F08CF-9AB4-49F4-9083-B6DC5D144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43F83-FB37-436E-9A6E-332B1EC9A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5B8B4-57CD-4632-A0AD-C29840052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D8C388-DC8B-4E5D-B6F1-1787453AE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5E79C9-7128-42C6-AFAD-025F723C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E2B98-4507-4628-B8B1-A09E65EBF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C5E49D-00A7-4DEB-8348-72DDD82E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3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B3E4-6817-4828-B593-EB67C2B90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719861-440D-4F9E-B273-F5C5653AE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526EEA-6984-42E8-ADD7-C1C3E7C5E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3960A7-6880-4735-BDC1-DFBE602B8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8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D5EEFD-3431-49AF-8B4B-19634BC70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1A0DB0-81D5-448B-9728-87B1B68FD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EBE56-A144-4D37-B1A1-E2C4A2E7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5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4167B-C387-4922-B9DF-DBCD140D8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8A123-9CD1-4FC6-9E67-80C9EBECE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E56B5-17B2-4093-8748-C759F99E1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322E9-D7F7-422D-BA2E-164B676FA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94172-A596-4E5C-BC30-062D9F77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F1396-7686-4ADF-BCCA-1457DB53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7B243-D1E2-4C7E-99F4-F9C791F9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0C2C75-734D-4B44-B1AC-1F68D2E2F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020A4-4E30-439F-BBE7-FCEB8468F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A87F5-043E-42D4-850D-67AD89BF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2D511-5600-421E-9B4A-C9043AB2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6B63C-1EBB-4CC5-956B-BAF663CB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3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DB03-BC5C-4312-86BE-1E553491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37ACC-74F8-4AEC-815B-5B1AA2B2D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8C6A0-EF84-45CA-A775-4968B94D1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D019-0EED-4B23-89E3-74C816F17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3FAB9-09F0-4014-B85C-82CC0E88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27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C5C519-43D1-4A23-A4EE-E6B8A41ABF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E5D324-45C2-4DC8-8839-91C6C7E69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13506-D35B-4F60-B607-677F21A8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62909-1B8E-4867-BF83-F496B4DFC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4C55C-D69D-488C-B78A-ADFD7A94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DAB8F-BFD4-4994-8483-78319EAD6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7F89E-51B6-4850-8578-C3954D798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48EB9-CBCE-4C6D-A39A-7D21A3476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66559-28B0-45E2-9F03-AEE62A61181D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3837-89B2-4C8B-9987-48E954B51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A0D27-5F2C-4F56-871B-5D1D982E0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62BE9-A9D7-4B84-BA44-07A672D74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07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9B3E7-B37B-488D-B0BC-889836C6B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CPS Week 10 – ‘Forces’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89CBB-649D-4FEC-804D-EEBB28CEB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i="1" dirty="0"/>
              <a:t>Pei – Ju (Janifer) Lai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36122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9B3E7-B37B-488D-B0BC-889836C6B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0590"/>
            <a:ext cx="9144000" cy="1063103"/>
          </a:xfrm>
        </p:spPr>
        <p:txBody>
          <a:bodyPr>
            <a:noAutofit/>
          </a:bodyPr>
          <a:lstStyle/>
          <a:p>
            <a:r>
              <a:rPr lang="en-NZ" sz="7200" u="sng" dirty="0"/>
              <a:t>RULES</a:t>
            </a:r>
            <a:endParaRPr lang="en-US" sz="7200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89CBB-649D-4FEC-804D-EEBB28CEB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561" y="1658964"/>
            <a:ext cx="3346883" cy="648069"/>
          </a:xfrm>
        </p:spPr>
        <p:txBody>
          <a:bodyPr>
            <a:normAutofit/>
          </a:bodyPr>
          <a:lstStyle/>
          <a:p>
            <a:pPr algn="l"/>
            <a:r>
              <a:rPr lang="en-NZ" sz="3200" i="1" dirty="0"/>
              <a:t>1. Default Shapes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8372B16-745C-4430-86D8-D894F56EEED1}"/>
              </a:ext>
            </a:extLst>
          </p:cNvPr>
          <p:cNvSpPr txBox="1">
            <a:spLocks/>
          </p:cNvSpPr>
          <p:nvPr/>
        </p:nvSpPr>
        <p:spPr>
          <a:xfrm>
            <a:off x="4662996" y="1658965"/>
            <a:ext cx="2759472" cy="64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NZ" sz="3200" i="1" dirty="0"/>
              <a:t>2. Default </a:t>
            </a:r>
            <a:r>
              <a:rPr lang="en-NZ" sz="3200" i="1" dirty="0" err="1"/>
              <a:t>Color</a:t>
            </a:r>
            <a:endParaRPr lang="en-NZ" sz="3200" i="1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08D17E9-0339-4854-B7C8-DB98B98744DE}"/>
              </a:ext>
            </a:extLst>
          </p:cNvPr>
          <p:cNvSpPr txBox="1">
            <a:spLocks/>
          </p:cNvSpPr>
          <p:nvPr/>
        </p:nvSpPr>
        <p:spPr>
          <a:xfrm>
            <a:off x="8353885" y="1658965"/>
            <a:ext cx="3346882" cy="64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NZ" sz="3200" i="1" dirty="0"/>
              <a:t>3. No Text Allowed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232826-3C6A-4BDB-9C65-2C7E74B23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31" y="2307033"/>
            <a:ext cx="1805598" cy="4238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C59E0-C96C-4B99-91FC-A1E71DAC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983" y="2307033"/>
            <a:ext cx="1939010" cy="4238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931688-3BFD-4083-8999-6DBCBEBAE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142" y="3045139"/>
            <a:ext cx="3086367" cy="11583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9B42FC-6F45-4DB3-8303-8148A5CD5AAA}"/>
              </a:ext>
            </a:extLst>
          </p:cNvPr>
          <p:cNvSpPr/>
          <p:nvPr/>
        </p:nvSpPr>
        <p:spPr>
          <a:xfrm rot="2278812">
            <a:off x="8537111" y="3600599"/>
            <a:ext cx="2980557" cy="769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113516-E369-4D9E-8172-AE44C906373F}"/>
              </a:ext>
            </a:extLst>
          </p:cNvPr>
          <p:cNvSpPr/>
          <p:nvPr/>
        </p:nvSpPr>
        <p:spPr>
          <a:xfrm rot="19104049">
            <a:off x="8603526" y="3580256"/>
            <a:ext cx="2823097" cy="7595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139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lowchart: Manual Operation 58">
            <a:extLst>
              <a:ext uri="{FF2B5EF4-FFF2-40B4-BE49-F238E27FC236}">
                <a16:creationId xmlns:a16="http://schemas.microsoft.com/office/drawing/2014/main" id="{9C4A0AA2-4081-41A3-8D18-2F8F38401301}"/>
              </a:ext>
            </a:extLst>
          </p:cNvPr>
          <p:cNvSpPr/>
          <p:nvPr/>
        </p:nvSpPr>
        <p:spPr>
          <a:xfrm>
            <a:off x="9092350" y="5259493"/>
            <a:ext cx="674703" cy="925498"/>
          </a:xfrm>
          <a:prstGeom prst="flowChartManualOperation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CEAE860-0F47-448F-A776-42727874AFD5}"/>
              </a:ext>
            </a:extLst>
          </p:cNvPr>
          <p:cNvSpPr/>
          <p:nvPr/>
        </p:nvSpPr>
        <p:spPr>
          <a:xfrm>
            <a:off x="2032986" y="1711172"/>
            <a:ext cx="8478178" cy="353331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380B012-AE56-4962-BE05-F9947484541B}"/>
              </a:ext>
            </a:extLst>
          </p:cNvPr>
          <p:cNvSpPr/>
          <p:nvPr/>
        </p:nvSpPr>
        <p:spPr>
          <a:xfrm rot="4041244">
            <a:off x="4694111" y="-1362028"/>
            <a:ext cx="268544" cy="4951025"/>
          </a:xfrm>
          <a:prstGeom prst="triangle">
            <a:avLst>
              <a:gd name="adj" fmla="val 7130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4CDC35-F8A7-4A65-B5F1-85EE1BB63748}"/>
              </a:ext>
            </a:extLst>
          </p:cNvPr>
          <p:cNvSpPr/>
          <p:nvPr/>
        </p:nvSpPr>
        <p:spPr>
          <a:xfrm>
            <a:off x="1961964" y="1826584"/>
            <a:ext cx="8300622" cy="341790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nual Operation 9">
            <a:extLst>
              <a:ext uri="{FF2B5EF4-FFF2-40B4-BE49-F238E27FC236}">
                <a16:creationId xmlns:a16="http://schemas.microsoft.com/office/drawing/2014/main" id="{34CB255A-C41D-45BC-9F6B-58F969951AB9}"/>
              </a:ext>
            </a:extLst>
          </p:cNvPr>
          <p:cNvSpPr/>
          <p:nvPr/>
        </p:nvSpPr>
        <p:spPr>
          <a:xfrm>
            <a:off x="9010201" y="5244487"/>
            <a:ext cx="674703" cy="925498"/>
          </a:xfrm>
          <a:prstGeom prst="flowChartManualOperati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A380697-CB63-45A6-B16A-E3D0FE389C5B}"/>
              </a:ext>
            </a:extLst>
          </p:cNvPr>
          <p:cNvSpPr/>
          <p:nvPr/>
        </p:nvSpPr>
        <p:spPr>
          <a:xfrm>
            <a:off x="2716565" y="2332610"/>
            <a:ext cx="5264458" cy="240584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CEF6CA8-613C-4A10-B83D-7A78F68865B0}"/>
              </a:ext>
            </a:extLst>
          </p:cNvPr>
          <p:cNvSpPr/>
          <p:nvPr/>
        </p:nvSpPr>
        <p:spPr>
          <a:xfrm>
            <a:off x="8385900" y="2052959"/>
            <a:ext cx="1595556" cy="152252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60FFFDD-A02F-44DC-A89F-E337F5B21A3C}"/>
              </a:ext>
            </a:extLst>
          </p:cNvPr>
          <p:cNvSpPr/>
          <p:nvPr/>
        </p:nvSpPr>
        <p:spPr>
          <a:xfrm>
            <a:off x="8682451" y="3801856"/>
            <a:ext cx="1002453" cy="95656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1E0EAC3-2F06-47DB-860F-4A254781C1F3}"/>
              </a:ext>
            </a:extLst>
          </p:cNvPr>
          <p:cNvSpPr/>
          <p:nvPr/>
        </p:nvSpPr>
        <p:spPr>
          <a:xfrm>
            <a:off x="3107184" y="2565646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9DFA744-43C4-4DD4-BBC2-0CE0B9EEFD6B}"/>
              </a:ext>
            </a:extLst>
          </p:cNvPr>
          <p:cNvSpPr/>
          <p:nvPr/>
        </p:nvSpPr>
        <p:spPr>
          <a:xfrm>
            <a:off x="3536320" y="2565646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2C14E5-BE78-4C74-B3E1-4BF656664568}"/>
              </a:ext>
            </a:extLst>
          </p:cNvPr>
          <p:cNvSpPr/>
          <p:nvPr/>
        </p:nvSpPr>
        <p:spPr>
          <a:xfrm>
            <a:off x="3921963" y="2565645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15FEFFA-3DEE-4D27-A224-E5A5F96959EA}"/>
              </a:ext>
            </a:extLst>
          </p:cNvPr>
          <p:cNvSpPr/>
          <p:nvPr/>
        </p:nvSpPr>
        <p:spPr>
          <a:xfrm>
            <a:off x="4340254" y="2565644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F8A6D9C-32F4-4A23-B73C-9403D2709DDF}"/>
              </a:ext>
            </a:extLst>
          </p:cNvPr>
          <p:cNvSpPr/>
          <p:nvPr/>
        </p:nvSpPr>
        <p:spPr>
          <a:xfrm>
            <a:off x="4758545" y="2565643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2207089-BA50-41E6-AE08-73958D2DBF41}"/>
              </a:ext>
            </a:extLst>
          </p:cNvPr>
          <p:cNvSpPr/>
          <p:nvPr/>
        </p:nvSpPr>
        <p:spPr>
          <a:xfrm>
            <a:off x="5171486" y="2565643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CC41E6B-BC47-4AA6-ACD2-C5AA2D3AA8FC}"/>
              </a:ext>
            </a:extLst>
          </p:cNvPr>
          <p:cNvSpPr/>
          <p:nvPr/>
        </p:nvSpPr>
        <p:spPr>
          <a:xfrm>
            <a:off x="5581550" y="2565643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065AF46-7E68-47BB-8F3E-B579B012E8A0}"/>
              </a:ext>
            </a:extLst>
          </p:cNvPr>
          <p:cNvSpPr/>
          <p:nvPr/>
        </p:nvSpPr>
        <p:spPr>
          <a:xfrm>
            <a:off x="5991615" y="2565643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971E6C9-7E6D-47FD-B5A1-A696B7E018FA}"/>
              </a:ext>
            </a:extLst>
          </p:cNvPr>
          <p:cNvSpPr/>
          <p:nvPr/>
        </p:nvSpPr>
        <p:spPr>
          <a:xfrm>
            <a:off x="6443088" y="2565642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BB17C90-C102-4FFF-959D-45FCCD3EEA38}"/>
              </a:ext>
            </a:extLst>
          </p:cNvPr>
          <p:cNvSpPr/>
          <p:nvPr/>
        </p:nvSpPr>
        <p:spPr>
          <a:xfrm>
            <a:off x="6861379" y="2565641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43C5D17-B1DB-4CFB-AED6-F57DC511215D}"/>
              </a:ext>
            </a:extLst>
          </p:cNvPr>
          <p:cNvSpPr/>
          <p:nvPr/>
        </p:nvSpPr>
        <p:spPr>
          <a:xfrm>
            <a:off x="7288035" y="2565640"/>
            <a:ext cx="266331" cy="1500327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CA6CE3D-663A-43EB-B90C-99D945BF880B}"/>
              </a:ext>
            </a:extLst>
          </p:cNvPr>
          <p:cNvSpPr/>
          <p:nvPr/>
        </p:nvSpPr>
        <p:spPr>
          <a:xfrm rot="5400000">
            <a:off x="5262487" y="2099893"/>
            <a:ext cx="84324" cy="4482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F49097-328E-490B-9756-2F5305EC11FF}"/>
              </a:ext>
            </a:extLst>
          </p:cNvPr>
          <p:cNvSpPr/>
          <p:nvPr/>
        </p:nvSpPr>
        <p:spPr>
          <a:xfrm>
            <a:off x="3054307" y="4208016"/>
            <a:ext cx="88387" cy="28408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4CD38E0-8EFC-4A2A-8FD5-253D2CABBCA8}"/>
              </a:ext>
            </a:extLst>
          </p:cNvPr>
          <p:cNvSpPr/>
          <p:nvPr/>
        </p:nvSpPr>
        <p:spPr>
          <a:xfrm>
            <a:off x="7465979" y="4208016"/>
            <a:ext cx="88387" cy="28408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F8F88DD-1B57-487D-945D-F7726A0261EA}"/>
              </a:ext>
            </a:extLst>
          </p:cNvPr>
          <p:cNvSpPr/>
          <p:nvPr/>
        </p:nvSpPr>
        <p:spPr>
          <a:xfrm>
            <a:off x="5260865" y="4208016"/>
            <a:ext cx="88387" cy="28408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6357EC6-3B41-4D85-B1D9-4F4F7A7F982A}"/>
              </a:ext>
            </a:extLst>
          </p:cNvPr>
          <p:cNvSpPr/>
          <p:nvPr/>
        </p:nvSpPr>
        <p:spPr>
          <a:xfrm>
            <a:off x="8572666" y="2203859"/>
            <a:ext cx="1223536" cy="122291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84D2747-7E62-4AF1-8460-7D5553F48667}"/>
              </a:ext>
            </a:extLst>
          </p:cNvPr>
          <p:cNvSpPr/>
          <p:nvPr/>
        </p:nvSpPr>
        <p:spPr>
          <a:xfrm>
            <a:off x="8817041" y="3912273"/>
            <a:ext cx="733272" cy="735733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0FD901C-0993-46E3-982E-FBECAB7E0A24}"/>
              </a:ext>
            </a:extLst>
          </p:cNvPr>
          <p:cNvSpPr/>
          <p:nvPr/>
        </p:nvSpPr>
        <p:spPr>
          <a:xfrm>
            <a:off x="9150129" y="2203859"/>
            <a:ext cx="55851" cy="3617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FE210D9-BB80-4974-B2B8-0FE9A35DC286}"/>
              </a:ext>
            </a:extLst>
          </p:cNvPr>
          <p:cNvSpPr/>
          <p:nvPr/>
        </p:nvSpPr>
        <p:spPr>
          <a:xfrm rot="3436738">
            <a:off x="9311606" y="3986546"/>
            <a:ext cx="55851" cy="3617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E458A1B-AB76-49AD-BF02-81FB15022794}"/>
              </a:ext>
            </a:extLst>
          </p:cNvPr>
          <p:cNvSpPr/>
          <p:nvPr/>
        </p:nvSpPr>
        <p:spPr>
          <a:xfrm>
            <a:off x="9755001" y="4677455"/>
            <a:ext cx="197467" cy="2191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E67E39-88A8-4613-9F79-C81FDA97CACE}"/>
              </a:ext>
            </a:extLst>
          </p:cNvPr>
          <p:cNvSpPr/>
          <p:nvPr/>
        </p:nvSpPr>
        <p:spPr>
          <a:xfrm>
            <a:off x="8484984" y="4697447"/>
            <a:ext cx="197467" cy="2191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57F6CAF-FF34-4EAF-A093-804FE1241F35}"/>
              </a:ext>
            </a:extLst>
          </p:cNvPr>
          <p:cNvSpPr/>
          <p:nvPr/>
        </p:nvSpPr>
        <p:spPr>
          <a:xfrm>
            <a:off x="9863726" y="2025566"/>
            <a:ext cx="175485" cy="10956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B2691A3-3B28-41C4-A7D8-7394DB6226EB}"/>
              </a:ext>
            </a:extLst>
          </p:cNvPr>
          <p:cNvSpPr/>
          <p:nvPr/>
        </p:nvSpPr>
        <p:spPr>
          <a:xfrm>
            <a:off x="9867224" y="2107742"/>
            <a:ext cx="175485" cy="1095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Flowchart: Manual Operation 59">
            <a:extLst>
              <a:ext uri="{FF2B5EF4-FFF2-40B4-BE49-F238E27FC236}">
                <a16:creationId xmlns:a16="http://schemas.microsoft.com/office/drawing/2014/main" id="{281A9024-23DB-42E6-97C4-AAB90E9D33B6}"/>
              </a:ext>
            </a:extLst>
          </p:cNvPr>
          <p:cNvSpPr/>
          <p:nvPr/>
        </p:nvSpPr>
        <p:spPr>
          <a:xfrm>
            <a:off x="2789839" y="5259493"/>
            <a:ext cx="674703" cy="926873"/>
          </a:xfrm>
          <a:prstGeom prst="flowChartManualOperation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Manual Operation 60">
            <a:extLst>
              <a:ext uri="{FF2B5EF4-FFF2-40B4-BE49-F238E27FC236}">
                <a16:creationId xmlns:a16="http://schemas.microsoft.com/office/drawing/2014/main" id="{1623D4ED-2F9E-4FBB-A237-A504CD8C55C9}"/>
              </a:ext>
            </a:extLst>
          </p:cNvPr>
          <p:cNvSpPr/>
          <p:nvPr/>
        </p:nvSpPr>
        <p:spPr>
          <a:xfrm>
            <a:off x="2698812" y="5245862"/>
            <a:ext cx="674703" cy="925498"/>
          </a:xfrm>
          <a:prstGeom prst="flowChartManualOperati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4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Manual Operation 19">
            <a:extLst>
              <a:ext uri="{FF2B5EF4-FFF2-40B4-BE49-F238E27FC236}">
                <a16:creationId xmlns:a16="http://schemas.microsoft.com/office/drawing/2014/main" id="{3B92BF96-7CD0-46B8-B6A4-5E4E51B676BD}"/>
              </a:ext>
            </a:extLst>
          </p:cNvPr>
          <p:cNvSpPr/>
          <p:nvPr/>
        </p:nvSpPr>
        <p:spPr>
          <a:xfrm>
            <a:off x="4801755" y="482756"/>
            <a:ext cx="3193473" cy="544947"/>
          </a:xfrm>
          <a:prstGeom prst="flowChartManualOperati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Operation 17">
            <a:extLst>
              <a:ext uri="{FF2B5EF4-FFF2-40B4-BE49-F238E27FC236}">
                <a16:creationId xmlns:a16="http://schemas.microsoft.com/office/drawing/2014/main" id="{7040910F-35FB-491B-A219-1FFED22E1948}"/>
              </a:ext>
            </a:extLst>
          </p:cNvPr>
          <p:cNvSpPr/>
          <p:nvPr/>
        </p:nvSpPr>
        <p:spPr>
          <a:xfrm>
            <a:off x="4491183" y="933045"/>
            <a:ext cx="3796145" cy="2872509"/>
          </a:xfrm>
          <a:prstGeom prst="flowChartManualOperati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Manual Operation 18">
            <a:extLst>
              <a:ext uri="{FF2B5EF4-FFF2-40B4-BE49-F238E27FC236}">
                <a16:creationId xmlns:a16="http://schemas.microsoft.com/office/drawing/2014/main" id="{95D1C365-9DAF-4EC0-89FD-FB7591C4B561}"/>
              </a:ext>
            </a:extLst>
          </p:cNvPr>
          <p:cNvSpPr/>
          <p:nvPr/>
        </p:nvSpPr>
        <p:spPr>
          <a:xfrm rot="10800000">
            <a:off x="4033983" y="2729512"/>
            <a:ext cx="4729018" cy="3117270"/>
          </a:xfrm>
          <a:prstGeom prst="flowChartManualOperati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Manual Operation 3">
            <a:extLst>
              <a:ext uri="{FF2B5EF4-FFF2-40B4-BE49-F238E27FC236}">
                <a16:creationId xmlns:a16="http://schemas.microsoft.com/office/drawing/2014/main" id="{E0BE5D0F-F1FE-4629-9CAE-B0E7D80490C6}"/>
              </a:ext>
            </a:extLst>
          </p:cNvPr>
          <p:cNvSpPr/>
          <p:nvPr/>
        </p:nvSpPr>
        <p:spPr>
          <a:xfrm>
            <a:off x="4368798" y="570501"/>
            <a:ext cx="3193473" cy="544947"/>
          </a:xfrm>
          <a:prstGeom prst="flowChartManualOperati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C23B79-1DD8-41D6-9400-0338778C37B9}"/>
              </a:ext>
            </a:extLst>
          </p:cNvPr>
          <p:cNvSpPr/>
          <p:nvPr/>
        </p:nvSpPr>
        <p:spPr>
          <a:xfrm>
            <a:off x="4569694" y="5636649"/>
            <a:ext cx="2890981" cy="6927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anual Operation 6">
            <a:extLst>
              <a:ext uri="{FF2B5EF4-FFF2-40B4-BE49-F238E27FC236}">
                <a16:creationId xmlns:a16="http://schemas.microsoft.com/office/drawing/2014/main" id="{BB61C70D-8F30-41C4-BFE2-699930AD2590}"/>
              </a:ext>
            </a:extLst>
          </p:cNvPr>
          <p:cNvSpPr/>
          <p:nvPr/>
        </p:nvSpPr>
        <p:spPr>
          <a:xfrm>
            <a:off x="4087408" y="1071146"/>
            <a:ext cx="3796145" cy="2872509"/>
          </a:xfrm>
          <a:prstGeom prst="flowChartManualOperati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nual Operation 7">
            <a:extLst>
              <a:ext uri="{FF2B5EF4-FFF2-40B4-BE49-F238E27FC236}">
                <a16:creationId xmlns:a16="http://schemas.microsoft.com/office/drawing/2014/main" id="{E6DA2204-CD5F-4E35-828D-DBE12BAF9A80}"/>
              </a:ext>
            </a:extLst>
          </p:cNvPr>
          <p:cNvSpPr/>
          <p:nvPr/>
        </p:nvSpPr>
        <p:spPr>
          <a:xfrm rot="10800000">
            <a:off x="3648365" y="2911916"/>
            <a:ext cx="4729018" cy="2872509"/>
          </a:xfrm>
          <a:prstGeom prst="flowChartManualOperati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64430167-E550-48BF-9D41-B9F237F72E58}"/>
              </a:ext>
            </a:extLst>
          </p:cNvPr>
          <p:cNvSpPr/>
          <p:nvPr/>
        </p:nvSpPr>
        <p:spPr>
          <a:xfrm>
            <a:off x="4143664" y="1082574"/>
            <a:ext cx="1071418" cy="341773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7EEDEB01-4B5D-4AC1-8663-FCA8EB9FABE7}"/>
              </a:ext>
            </a:extLst>
          </p:cNvPr>
          <p:cNvSpPr/>
          <p:nvPr/>
        </p:nvSpPr>
        <p:spPr>
          <a:xfrm flipH="1">
            <a:off x="6872574" y="1090769"/>
            <a:ext cx="1002144" cy="339466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1105A6CF-2BFF-4ED2-8B4E-E00CAAAD15F2}"/>
              </a:ext>
            </a:extLst>
          </p:cNvPr>
          <p:cNvSpPr/>
          <p:nvPr/>
        </p:nvSpPr>
        <p:spPr>
          <a:xfrm>
            <a:off x="5491936" y="1572648"/>
            <a:ext cx="1053145" cy="3385129"/>
          </a:xfrm>
          <a:prstGeom prst="fram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Half Frame 13">
            <a:extLst>
              <a:ext uri="{FF2B5EF4-FFF2-40B4-BE49-F238E27FC236}">
                <a16:creationId xmlns:a16="http://schemas.microsoft.com/office/drawing/2014/main" id="{A54EFA84-8E05-4A54-A835-F818DDC1539E}"/>
              </a:ext>
            </a:extLst>
          </p:cNvPr>
          <p:cNvSpPr/>
          <p:nvPr/>
        </p:nvSpPr>
        <p:spPr>
          <a:xfrm rot="5400000">
            <a:off x="3900449" y="3315574"/>
            <a:ext cx="1530935" cy="271676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>
            <a:extLst>
              <a:ext uri="{FF2B5EF4-FFF2-40B4-BE49-F238E27FC236}">
                <a16:creationId xmlns:a16="http://schemas.microsoft.com/office/drawing/2014/main" id="{F20581A1-647E-4E8F-81D9-FC6B8491CC94}"/>
              </a:ext>
            </a:extLst>
          </p:cNvPr>
          <p:cNvSpPr/>
          <p:nvPr/>
        </p:nvSpPr>
        <p:spPr>
          <a:xfrm rot="5400000" flipV="1">
            <a:off x="6511635" y="3295234"/>
            <a:ext cx="1653309" cy="277090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Half Frame 15">
            <a:extLst>
              <a:ext uri="{FF2B5EF4-FFF2-40B4-BE49-F238E27FC236}">
                <a16:creationId xmlns:a16="http://schemas.microsoft.com/office/drawing/2014/main" id="{BC6B67D5-D91D-47E9-A80F-982DDB985D77}"/>
              </a:ext>
            </a:extLst>
          </p:cNvPr>
          <p:cNvSpPr/>
          <p:nvPr/>
        </p:nvSpPr>
        <p:spPr>
          <a:xfrm rot="10800000">
            <a:off x="6389257" y="5719778"/>
            <a:ext cx="1071418" cy="609600"/>
          </a:xfrm>
          <a:prstGeom prst="halfFram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Half Frame 16">
            <a:extLst>
              <a:ext uri="{FF2B5EF4-FFF2-40B4-BE49-F238E27FC236}">
                <a16:creationId xmlns:a16="http://schemas.microsoft.com/office/drawing/2014/main" id="{854B37E3-0055-4B70-BA01-69DD62575114}"/>
              </a:ext>
            </a:extLst>
          </p:cNvPr>
          <p:cNvSpPr/>
          <p:nvPr/>
        </p:nvSpPr>
        <p:spPr>
          <a:xfrm rot="10800000" flipH="1">
            <a:off x="4569694" y="5712848"/>
            <a:ext cx="1002144" cy="609600"/>
          </a:xfrm>
          <a:prstGeom prst="halfFram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Half Frame 20">
            <a:extLst>
              <a:ext uri="{FF2B5EF4-FFF2-40B4-BE49-F238E27FC236}">
                <a16:creationId xmlns:a16="http://schemas.microsoft.com/office/drawing/2014/main" id="{5EF3BDE7-C0C2-456B-88CE-889F62B0AC92}"/>
              </a:ext>
            </a:extLst>
          </p:cNvPr>
          <p:cNvSpPr/>
          <p:nvPr/>
        </p:nvSpPr>
        <p:spPr>
          <a:xfrm flipV="1">
            <a:off x="6751779" y="5493465"/>
            <a:ext cx="1593274" cy="286342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Half Frame 21">
            <a:extLst>
              <a:ext uri="{FF2B5EF4-FFF2-40B4-BE49-F238E27FC236}">
                <a16:creationId xmlns:a16="http://schemas.microsoft.com/office/drawing/2014/main" id="{7CE6B2D4-0D55-413A-84B9-6584C2C539B0}"/>
              </a:ext>
            </a:extLst>
          </p:cNvPr>
          <p:cNvSpPr/>
          <p:nvPr/>
        </p:nvSpPr>
        <p:spPr>
          <a:xfrm flipH="1" flipV="1">
            <a:off x="3621808" y="5505016"/>
            <a:ext cx="1593274" cy="286343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Half Frame 22">
            <a:extLst>
              <a:ext uri="{FF2B5EF4-FFF2-40B4-BE49-F238E27FC236}">
                <a16:creationId xmlns:a16="http://schemas.microsoft.com/office/drawing/2014/main" id="{0821D256-C28D-40BB-AE94-90D83EEF5DE9}"/>
              </a:ext>
            </a:extLst>
          </p:cNvPr>
          <p:cNvSpPr/>
          <p:nvPr/>
        </p:nvSpPr>
        <p:spPr>
          <a:xfrm rot="16200000">
            <a:off x="4002853" y="4611798"/>
            <a:ext cx="1653309" cy="271678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Half Frame 23">
            <a:extLst>
              <a:ext uri="{FF2B5EF4-FFF2-40B4-BE49-F238E27FC236}">
                <a16:creationId xmlns:a16="http://schemas.microsoft.com/office/drawing/2014/main" id="{73DC95B2-3070-465D-A970-84EE65E42FD5}"/>
              </a:ext>
            </a:extLst>
          </p:cNvPr>
          <p:cNvSpPr/>
          <p:nvPr/>
        </p:nvSpPr>
        <p:spPr>
          <a:xfrm rot="16200000" flipV="1">
            <a:off x="6356924" y="4616050"/>
            <a:ext cx="1653309" cy="277092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Half Frame 24">
            <a:extLst>
              <a:ext uri="{FF2B5EF4-FFF2-40B4-BE49-F238E27FC236}">
                <a16:creationId xmlns:a16="http://schemas.microsoft.com/office/drawing/2014/main" id="{C559ACBA-F30C-4625-9E31-F1AE6278225D}"/>
              </a:ext>
            </a:extLst>
          </p:cNvPr>
          <p:cNvSpPr/>
          <p:nvPr/>
        </p:nvSpPr>
        <p:spPr>
          <a:xfrm rot="10800000">
            <a:off x="4337115" y="3371428"/>
            <a:ext cx="954390" cy="277077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Half Frame 25">
            <a:extLst>
              <a:ext uri="{FF2B5EF4-FFF2-40B4-BE49-F238E27FC236}">
                <a16:creationId xmlns:a16="http://schemas.microsoft.com/office/drawing/2014/main" id="{E00B5BC3-E069-4BF3-A087-BB31AB9453F4}"/>
              </a:ext>
            </a:extLst>
          </p:cNvPr>
          <p:cNvSpPr/>
          <p:nvPr/>
        </p:nvSpPr>
        <p:spPr>
          <a:xfrm rot="10800000" flipH="1">
            <a:off x="6742137" y="3382961"/>
            <a:ext cx="979520" cy="299810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Half Frame 26">
            <a:extLst>
              <a:ext uri="{FF2B5EF4-FFF2-40B4-BE49-F238E27FC236}">
                <a16:creationId xmlns:a16="http://schemas.microsoft.com/office/drawing/2014/main" id="{70A3E877-B018-4C15-90D6-D2FED029A0F3}"/>
              </a:ext>
            </a:extLst>
          </p:cNvPr>
          <p:cNvSpPr/>
          <p:nvPr/>
        </p:nvSpPr>
        <p:spPr>
          <a:xfrm rot="16200000" flipV="1">
            <a:off x="6094119" y="2342563"/>
            <a:ext cx="1653309" cy="339737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Half Frame 27">
            <a:extLst>
              <a:ext uri="{FF2B5EF4-FFF2-40B4-BE49-F238E27FC236}">
                <a16:creationId xmlns:a16="http://schemas.microsoft.com/office/drawing/2014/main" id="{B90A3238-DCE3-4DF5-86B8-652587486FA3}"/>
              </a:ext>
            </a:extLst>
          </p:cNvPr>
          <p:cNvSpPr/>
          <p:nvPr/>
        </p:nvSpPr>
        <p:spPr>
          <a:xfrm rot="16200000">
            <a:off x="4277845" y="2333972"/>
            <a:ext cx="1653309" cy="338501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Half Frame 28">
            <a:extLst>
              <a:ext uri="{FF2B5EF4-FFF2-40B4-BE49-F238E27FC236}">
                <a16:creationId xmlns:a16="http://schemas.microsoft.com/office/drawing/2014/main" id="{5502068A-2E45-45BD-9514-04812BD8B8B3}"/>
              </a:ext>
            </a:extLst>
          </p:cNvPr>
          <p:cNvSpPr/>
          <p:nvPr/>
        </p:nvSpPr>
        <p:spPr>
          <a:xfrm rot="5400000">
            <a:off x="6089735" y="4414087"/>
            <a:ext cx="1653309" cy="348506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Half Frame 29">
            <a:extLst>
              <a:ext uri="{FF2B5EF4-FFF2-40B4-BE49-F238E27FC236}">
                <a16:creationId xmlns:a16="http://schemas.microsoft.com/office/drawing/2014/main" id="{F795B07B-91E1-4F0E-B97C-1981A183A3F6}"/>
              </a:ext>
            </a:extLst>
          </p:cNvPr>
          <p:cNvSpPr/>
          <p:nvPr/>
        </p:nvSpPr>
        <p:spPr>
          <a:xfrm rot="5400000" flipV="1">
            <a:off x="4282848" y="4405326"/>
            <a:ext cx="1653309" cy="348506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Half Frame 30">
            <a:extLst>
              <a:ext uri="{FF2B5EF4-FFF2-40B4-BE49-F238E27FC236}">
                <a16:creationId xmlns:a16="http://schemas.microsoft.com/office/drawing/2014/main" id="{8965F3CE-F90E-4BE8-A5C0-204A442C71AC}"/>
              </a:ext>
            </a:extLst>
          </p:cNvPr>
          <p:cNvSpPr/>
          <p:nvPr/>
        </p:nvSpPr>
        <p:spPr>
          <a:xfrm rot="17634000">
            <a:off x="3601896" y="4375008"/>
            <a:ext cx="1824693" cy="578882"/>
          </a:xfrm>
          <a:prstGeom prst="halfFrame">
            <a:avLst>
              <a:gd name="adj1" fmla="val 3129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Half Frame 31">
            <a:extLst>
              <a:ext uri="{FF2B5EF4-FFF2-40B4-BE49-F238E27FC236}">
                <a16:creationId xmlns:a16="http://schemas.microsoft.com/office/drawing/2014/main" id="{E9A9CD07-1892-41B3-968A-68C2D03DEFAD}"/>
              </a:ext>
            </a:extLst>
          </p:cNvPr>
          <p:cNvSpPr/>
          <p:nvPr/>
        </p:nvSpPr>
        <p:spPr>
          <a:xfrm rot="14728018" flipV="1">
            <a:off x="6541470" y="4353218"/>
            <a:ext cx="1831461" cy="619653"/>
          </a:xfrm>
          <a:prstGeom prst="halfFrame">
            <a:avLst>
              <a:gd name="adj1" fmla="val 3129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Half Frame 32">
            <a:extLst>
              <a:ext uri="{FF2B5EF4-FFF2-40B4-BE49-F238E27FC236}">
                <a16:creationId xmlns:a16="http://schemas.microsoft.com/office/drawing/2014/main" id="{E76D353B-28F4-44F5-B881-14389BA5E550}"/>
              </a:ext>
            </a:extLst>
          </p:cNvPr>
          <p:cNvSpPr/>
          <p:nvPr/>
        </p:nvSpPr>
        <p:spPr>
          <a:xfrm rot="6879853">
            <a:off x="6753561" y="1726507"/>
            <a:ext cx="1051209" cy="419032"/>
          </a:xfrm>
          <a:prstGeom prst="halfFrame">
            <a:avLst>
              <a:gd name="adj1" fmla="val 3129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Half Frame 33">
            <a:extLst>
              <a:ext uri="{FF2B5EF4-FFF2-40B4-BE49-F238E27FC236}">
                <a16:creationId xmlns:a16="http://schemas.microsoft.com/office/drawing/2014/main" id="{3B9E63E6-6524-41B2-92DC-64B08F381E44}"/>
              </a:ext>
            </a:extLst>
          </p:cNvPr>
          <p:cNvSpPr/>
          <p:nvPr/>
        </p:nvSpPr>
        <p:spPr>
          <a:xfrm rot="3994781" flipV="1">
            <a:off x="4151495" y="1759531"/>
            <a:ext cx="1250763" cy="450033"/>
          </a:xfrm>
          <a:prstGeom prst="halfFrame">
            <a:avLst>
              <a:gd name="adj1" fmla="val 3129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Half Frame 34">
            <a:extLst>
              <a:ext uri="{FF2B5EF4-FFF2-40B4-BE49-F238E27FC236}">
                <a16:creationId xmlns:a16="http://schemas.microsoft.com/office/drawing/2014/main" id="{4BD403CF-703C-4E82-B098-2A234CD2C436}"/>
              </a:ext>
            </a:extLst>
          </p:cNvPr>
          <p:cNvSpPr/>
          <p:nvPr/>
        </p:nvSpPr>
        <p:spPr>
          <a:xfrm rot="14822917" flipV="1">
            <a:off x="4588811" y="1536550"/>
            <a:ext cx="789362" cy="310239"/>
          </a:xfrm>
          <a:prstGeom prst="halfFrame">
            <a:avLst>
              <a:gd name="adj1" fmla="val 31293"/>
              <a:gd name="adj2" fmla="val 3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Half Frame 35">
            <a:extLst>
              <a:ext uri="{FF2B5EF4-FFF2-40B4-BE49-F238E27FC236}">
                <a16:creationId xmlns:a16="http://schemas.microsoft.com/office/drawing/2014/main" id="{318CCB68-7497-4931-83DE-EF4B8B679DD2}"/>
              </a:ext>
            </a:extLst>
          </p:cNvPr>
          <p:cNvSpPr/>
          <p:nvPr/>
        </p:nvSpPr>
        <p:spPr>
          <a:xfrm rot="17804243">
            <a:off x="6601572" y="1521135"/>
            <a:ext cx="864081" cy="372827"/>
          </a:xfrm>
          <a:prstGeom prst="halfFrame">
            <a:avLst>
              <a:gd name="adj1" fmla="val 31293"/>
              <a:gd name="adj2" fmla="val 3333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Half Frame 36">
            <a:extLst>
              <a:ext uri="{FF2B5EF4-FFF2-40B4-BE49-F238E27FC236}">
                <a16:creationId xmlns:a16="http://schemas.microsoft.com/office/drawing/2014/main" id="{065FC8C6-EB66-4728-B78F-C4E23FC2B3A8}"/>
              </a:ext>
            </a:extLst>
          </p:cNvPr>
          <p:cNvSpPr/>
          <p:nvPr/>
        </p:nvSpPr>
        <p:spPr>
          <a:xfrm rot="16200000" flipV="1">
            <a:off x="5134092" y="5351167"/>
            <a:ext cx="841517" cy="348506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Half Frame 37">
            <a:extLst>
              <a:ext uri="{FF2B5EF4-FFF2-40B4-BE49-F238E27FC236}">
                <a16:creationId xmlns:a16="http://schemas.microsoft.com/office/drawing/2014/main" id="{C0583DDC-417A-471F-98A0-8BE35E95CE51}"/>
              </a:ext>
            </a:extLst>
          </p:cNvPr>
          <p:cNvSpPr/>
          <p:nvPr/>
        </p:nvSpPr>
        <p:spPr>
          <a:xfrm rot="16200000">
            <a:off x="6024597" y="5351167"/>
            <a:ext cx="841517" cy="348506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Half Frame 38">
            <a:extLst>
              <a:ext uri="{FF2B5EF4-FFF2-40B4-BE49-F238E27FC236}">
                <a16:creationId xmlns:a16="http://schemas.microsoft.com/office/drawing/2014/main" id="{D2F49F98-4191-4AFA-A98A-FCCF5F1B3630}"/>
              </a:ext>
            </a:extLst>
          </p:cNvPr>
          <p:cNvSpPr/>
          <p:nvPr/>
        </p:nvSpPr>
        <p:spPr>
          <a:xfrm rot="5400000" flipV="1">
            <a:off x="5889600" y="924955"/>
            <a:ext cx="841517" cy="348506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Half Frame 39">
            <a:extLst>
              <a:ext uri="{FF2B5EF4-FFF2-40B4-BE49-F238E27FC236}">
                <a16:creationId xmlns:a16="http://schemas.microsoft.com/office/drawing/2014/main" id="{C0B7D0AF-6769-4BDB-8F56-C062028EE489}"/>
              </a:ext>
            </a:extLst>
          </p:cNvPr>
          <p:cNvSpPr/>
          <p:nvPr/>
        </p:nvSpPr>
        <p:spPr>
          <a:xfrm rot="5400000">
            <a:off x="5266207" y="922150"/>
            <a:ext cx="841517" cy="348506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Half Frame 40">
            <a:extLst>
              <a:ext uri="{FF2B5EF4-FFF2-40B4-BE49-F238E27FC236}">
                <a16:creationId xmlns:a16="http://schemas.microsoft.com/office/drawing/2014/main" id="{D0BD80BE-1047-4B6E-984F-EE2DE27D2FDE}"/>
              </a:ext>
            </a:extLst>
          </p:cNvPr>
          <p:cNvSpPr/>
          <p:nvPr/>
        </p:nvSpPr>
        <p:spPr>
          <a:xfrm rot="13365087">
            <a:off x="4347248" y="572325"/>
            <a:ext cx="1272490" cy="408861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Half Frame 41">
            <a:extLst>
              <a:ext uri="{FF2B5EF4-FFF2-40B4-BE49-F238E27FC236}">
                <a16:creationId xmlns:a16="http://schemas.microsoft.com/office/drawing/2014/main" id="{7E9B9C22-8DA1-4924-80DA-B5C082EE1BA0}"/>
              </a:ext>
            </a:extLst>
          </p:cNvPr>
          <p:cNvSpPr/>
          <p:nvPr/>
        </p:nvSpPr>
        <p:spPr>
          <a:xfrm rot="19127529" flipV="1">
            <a:off x="6366230" y="568519"/>
            <a:ext cx="1272490" cy="408491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Half Frame 42">
            <a:extLst>
              <a:ext uri="{FF2B5EF4-FFF2-40B4-BE49-F238E27FC236}">
                <a16:creationId xmlns:a16="http://schemas.microsoft.com/office/drawing/2014/main" id="{21DA90AB-59BA-49C0-82EE-84A14E2A6F46}"/>
              </a:ext>
            </a:extLst>
          </p:cNvPr>
          <p:cNvSpPr/>
          <p:nvPr/>
        </p:nvSpPr>
        <p:spPr>
          <a:xfrm rot="5400000" flipV="1">
            <a:off x="5909023" y="2682756"/>
            <a:ext cx="841517" cy="348506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Half Frame 43">
            <a:extLst>
              <a:ext uri="{FF2B5EF4-FFF2-40B4-BE49-F238E27FC236}">
                <a16:creationId xmlns:a16="http://schemas.microsoft.com/office/drawing/2014/main" id="{0AB0CAC1-A491-4925-86D6-602ECDE37249}"/>
              </a:ext>
            </a:extLst>
          </p:cNvPr>
          <p:cNvSpPr/>
          <p:nvPr/>
        </p:nvSpPr>
        <p:spPr>
          <a:xfrm rot="5400000">
            <a:off x="5285630" y="2679951"/>
            <a:ext cx="841517" cy="348506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Half Frame 44">
            <a:extLst>
              <a:ext uri="{FF2B5EF4-FFF2-40B4-BE49-F238E27FC236}">
                <a16:creationId xmlns:a16="http://schemas.microsoft.com/office/drawing/2014/main" id="{7869B63D-83E4-4207-ACCE-E7F39E842D2D}"/>
              </a:ext>
            </a:extLst>
          </p:cNvPr>
          <p:cNvSpPr/>
          <p:nvPr/>
        </p:nvSpPr>
        <p:spPr>
          <a:xfrm rot="16200000" flipV="1">
            <a:off x="5227202" y="3758385"/>
            <a:ext cx="841517" cy="426515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Half Frame 45">
            <a:extLst>
              <a:ext uri="{FF2B5EF4-FFF2-40B4-BE49-F238E27FC236}">
                <a16:creationId xmlns:a16="http://schemas.microsoft.com/office/drawing/2014/main" id="{3F3FC0BF-12AA-4165-82A8-E330B1370B8C}"/>
              </a:ext>
            </a:extLst>
          </p:cNvPr>
          <p:cNvSpPr/>
          <p:nvPr/>
        </p:nvSpPr>
        <p:spPr>
          <a:xfrm rot="16200000">
            <a:off x="5959798" y="3749508"/>
            <a:ext cx="841517" cy="426513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Half Frame 46">
            <a:extLst>
              <a:ext uri="{FF2B5EF4-FFF2-40B4-BE49-F238E27FC236}">
                <a16:creationId xmlns:a16="http://schemas.microsoft.com/office/drawing/2014/main" id="{6598D150-6221-4177-9BBE-013E1CBAC42A}"/>
              </a:ext>
            </a:extLst>
          </p:cNvPr>
          <p:cNvSpPr/>
          <p:nvPr/>
        </p:nvSpPr>
        <p:spPr>
          <a:xfrm rot="3725918">
            <a:off x="5347823" y="1866316"/>
            <a:ext cx="841517" cy="348506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Half Frame 48">
            <a:extLst>
              <a:ext uri="{FF2B5EF4-FFF2-40B4-BE49-F238E27FC236}">
                <a16:creationId xmlns:a16="http://schemas.microsoft.com/office/drawing/2014/main" id="{8D8AD9F3-90DE-4459-8220-BDBC1DB84432}"/>
              </a:ext>
            </a:extLst>
          </p:cNvPr>
          <p:cNvSpPr/>
          <p:nvPr/>
        </p:nvSpPr>
        <p:spPr>
          <a:xfrm rot="6908117" flipV="1">
            <a:off x="5859190" y="1866252"/>
            <a:ext cx="841517" cy="348506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Half Frame 50">
            <a:extLst>
              <a:ext uri="{FF2B5EF4-FFF2-40B4-BE49-F238E27FC236}">
                <a16:creationId xmlns:a16="http://schemas.microsoft.com/office/drawing/2014/main" id="{FED2F588-5EFB-4737-98B9-EFF5D882322D}"/>
              </a:ext>
            </a:extLst>
          </p:cNvPr>
          <p:cNvSpPr/>
          <p:nvPr/>
        </p:nvSpPr>
        <p:spPr>
          <a:xfrm rot="3508469">
            <a:off x="5915487" y="4930071"/>
            <a:ext cx="1241705" cy="301240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Half Frame 51">
            <a:extLst>
              <a:ext uri="{FF2B5EF4-FFF2-40B4-BE49-F238E27FC236}">
                <a16:creationId xmlns:a16="http://schemas.microsoft.com/office/drawing/2014/main" id="{FDD24000-9E7A-4002-A7A0-A0D460CE1ACE}"/>
              </a:ext>
            </a:extLst>
          </p:cNvPr>
          <p:cNvSpPr/>
          <p:nvPr/>
        </p:nvSpPr>
        <p:spPr>
          <a:xfrm rot="7269097" flipV="1">
            <a:off x="4883796" y="4909490"/>
            <a:ext cx="1241705" cy="349105"/>
          </a:xfrm>
          <a:prstGeom prst="halfFra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32E14D-91C9-4F40-AE4F-9787FE73AEBA}"/>
              </a:ext>
            </a:extLst>
          </p:cNvPr>
          <p:cNvSpPr/>
          <p:nvPr/>
        </p:nvSpPr>
        <p:spPr>
          <a:xfrm>
            <a:off x="4829507" y="437037"/>
            <a:ext cx="316572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3D61D9-CF86-499E-A80D-027BEA41AAE1}"/>
              </a:ext>
            </a:extLst>
          </p:cNvPr>
          <p:cNvSpPr/>
          <p:nvPr/>
        </p:nvSpPr>
        <p:spPr>
          <a:xfrm rot="19188208" flipV="1">
            <a:off x="7306959" y="685068"/>
            <a:ext cx="813833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C7CF5A9-652C-40DC-8BCA-9525303951C3}"/>
              </a:ext>
            </a:extLst>
          </p:cNvPr>
          <p:cNvSpPr/>
          <p:nvPr/>
        </p:nvSpPr>
        <p:spPr>
          <a:xfrm>
            <a:off x="7377770" y="942371"/>
            <a:ext cx="909557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9818DF6-CFEB-444F-89B4-D6B202A2E977}"/>
              </a:ext>
            </a:extLst>
          </p:cNvPr>
          <p:cNvSpPr/>
          <p:nvPr/>
        </p:nvSpPr>
        <p:spPr>
          <a:xfrm rot="17188220" flipV="1">
            <a:off x="7145790" y="1813224"/>
            <a:ext cx="1814113" cy="513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41F78FD-5066-43F8-8A4A-82CE392261D6}"/>
              </a:ext>
            </a:extLst>
          </p:cNvPr>
          <p:cNvSpPr/>
          <p:nvPr/>
        </p:nvSpPr>
        <p:spPr>
          <a:xfrm rot="15139425" flipV="1">
            <a:off x="6623981" y="4239611"/>
            <a:ext cx="3324640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5EED15-F5EE-4028-9A28-D0B119C05642}"/>
              </a:ext>
            </a:extLst>
          </p:cNvPr>
          <p:cNvSpPr/>
          <p:nvPr/>
        </p:nvSpPr>
        <p:spPr>
          <a:xfrm flipV="1">
            <a:off x="7476835" y="5843246"/>
            <a:ext cx="1335990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8F7A97F-312F-4DA0-B600-9610D626F1C5}"/>
              </a:ext>
            </a:extLst>
          </p:cNvPr>
          <p:cNvSpPr/>
          <p:nvPr/>
        </p:nvSpPr>
        <p:spPr>
          <a:xfrm rot="17344289" flipV="1">
            <a:off x="2597612" y="4344245"/>
            <a:ext cx="3018306" cy="467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3E4B120-AF6E-4BB8-BB5B-BEE9FBFB4B37}"/>
              </a:ext>
            </a:extLst>
          </p:cNvPr>
          <p:cNvSpPr/>
          <p:nvPr/>
        </p:nvSpPr>
        <p:spPr>
          <a:xfrm flipV="1">
            <a:off x="3593051" y="5794738"/>
            <a:ext cx="97843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E095018-E871-4A6F-8173-EF9CC4324329}"/>
              </a:ext>
            </a:extLst>
          </p:cNvPr>
          <p:cNvSpPr/>
          <p:nvPr/>
        </p:nvSpPr>
        <p:spPr>
          <a:xfrm rot="15245594" flipV="1">
            <a:off x="3367179" y="2011205"/>
            <a:ext cx="1913540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2B603B9-508B-46F2-A45D-4DC6B95AEB77}"/>
              </a:ext>
            </a:extLst>
          </p:cNvPr>
          <p:cNvSpPr/>
          <p:nvPr/>
        </p:nvSpPr>
        <p:spPr>
          <a:xfrm>
            <a:off x="4105528" y="1064152"/>
            <a:ext cx="446059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732C8E9-6D14-4918-ABF0-F24789090DDD}"/>
              </a:ext>
            </a:extLst>
          </p:cNvPr>
          <p:cNvSpPr/>
          <p:nvPr/>
        </p:nvSpPr>
        <p:spPr>
          <a:xfrm>
            <a:off x="4499900" y="898927"/>
            <a:ext cx="301854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385C39E-58FA-427B-8E19-665313B45361}"/>
              </a:ext>
            </a:extLst>
          </p:cNvPr>
          <p:cNvSpPr/>
          <p:nvPr/>
        </p:nvSpPr>
        <p:spPr>
          <a:xfrm rot="15392070">
            <a:off x="4428721" y="974748"/>
            <a:ext cx="226817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E79356C-BA0C-4977-9139-C38DD10C2C6B}"/>
              </a:ext>
            </a:extLst>
          </p:cNvPr>
          <p:cNvSpPr/>
          <p:nvPr/>
        </p:nvSpPr>
        <p:spPr>
          <a:xfrm rot="13573162">
            <a:off x="4782314" y="471066"/>
            <a:ext cx="147906" cy="548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45C2C16-A51A-4352-9756-C7CC135D92AA}"/>
              </a:ext>
            </a:extLst>
          </p:cNvPr>
          <p:cNvSpPr/>
          <p:nvPr/>
        </p:nvSpPr>
        <p:spPr>
          <a:xfrm flipV="1">
            <a:off x="4405753" y="525857"/>
            <a:ext cx="519439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B1097DD-D2EB-43AE-B327-EECF1A72C8FD}"/>
              </a:ext>
            </a:extLst>
          </p:cNvPr>
          <p:cNvSpPr/>
          <p:nvPr/>
        </p:nvSpPr>
        <p:spPr>
          <a:xfrm>
            <a:off x="4537367" y="6319727"/>
            <a:ext cx="2925248" cy="7199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89EAE6D-1322-426D-8A14-39AFA87A8081}"/>
              </a:ext>
            </a:extLst>
          </p:cNvPr>
          <p:cNvSpPr/>
          <p:nvPr/>
        </p:nvSpPr>
        <p:spPr>
          <a:xfrm rot="15139425" flipV="1">
            <a:off x="6360279" y="4319808"/>
            <a:ext cx="3169909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A9728E2-8C61-41DC-9AB0-7ACDAA064F99}"/>
              </a:ext>
            </a:extLst>
          </p:cNvPr>
          <p:cNvSpPr/>
          <p:nvPr/>
        </p:nvSpPr>
        <p:spPr>
          <a:xfrm rot="17188220" flipV="1">
            <a:off x="6798756" y="1963751"/>
            <a:ext cx="1875119" cy="52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6998620-5235-4E9B-9EA9-8A95E0A502B5}"/>
              </a:ext>
            </a:extLst>
          </p:cNvPr>
          <p:cNvSpPr/>
          <p:nvPr/>
        </p:nvSpPr>
        <p:spPr>
          <a:xfrm>
            <a:off x="7094773" y="1058995"/>
            <a:ext cx="909557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EA07A22-9394-4CE9-BB0D-D50E8D54A487}"/>
              </a:ext>
            </a:extLst>
          </p:cNvPr>
          <p:cNvSpPr/>
          <p:nvPr/>
        </p:nvSpPr>
        <p:spPr>
          <a:xfrm>
            <a:off x="7446819" y="5867883"/>
            <a:ext cx="46183" cy="4926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2C3E74-EB5B-45E2-948D-AA9DCDE88174}"/>
              </a:ext>
            </a:extLst>
          </p:cNvPr>
          <p:cNvSpPr/>
          <p:nvPr/>
        </p:nvSpPr>
        <p:spPr>
          <a:xfrm>
            <a:off x="4526284" y="5842471"/>
            <a:ext cx="46183" cy="4926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AB14EF2-BCE6-4EEC-80A9-23E4471B4AFF}"/>
              </a:ext>
            </a:extLst>
          </p:cNvPr>
          <p:cNvSpPr/>
          <p:nvPr/>
        </p:nvSpPr>
        <p:spPr>
          <a:xfrm>
            <a:off x="4938686" y="535659"/>
            <a:ext cx="271044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009B557-9632-44FF-828F-BD5238F77C48}"/>
              </a:ext>
            </a:extLst>
          </p:cNvPr>
          <p:cNvSpPr/>
          <p:nvPr/>
        </p:nvSpPr>
        <p:spPr>
          <a:xfrm rot="19188208" flipV="1">
            <a:off x="6916639" y="793294"/>
            <a:ext cx="813833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4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>
            <a:extLst>
              <a:ext uri="{FF2B5EF4-FFF2-40B4-BE49-F238E27FC236}">
                <a16:creationId xmlns:a16="http://schemas.microsoft.com/office/drawing/2014/main" id="{AA178955-ADFF-4FC3-973A-6EF1764534E2}"/>
              </a:ext>
            </a:extLst>
          </p:cNvPr>
          <p:cNvSpPr/>
          <p:nvPr/>
        </p:nvSpPr>
        <p:spPr>
          <a:xfrm>
            <a:off x="-228719" y="-97122"/>
            <a:ext cx="12712823" cy="34441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C37FF96-5654-4279-8FA1-64BD68CAC990}"/>
              </a:ext>
            </a:extLst>
          </p:cNvPr>
          <p:cNvSpPr/>
          <p:nvPr/>
        </p:nvSpPr>
        <p:spPr>
          <a:xfrm>
            <a:off x="9957778" y="424504"/>
            <a:ext cx="1378382" cy="21326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F3FFC35-6B79-4C1D-9AF3-A0A6EB611718}"/>
              </a:ext>
            </a:extLst>
          </p:cNvPr>
          <p:cNvSpPr/>
          <p:nvPr/>
        </p:nvSpPr>
        <p:spPr>
          <a:xfrm>
            <a:off x="1109709" y="443883"/>
            <a:ext cx="1378382" cy="21326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3C81AB3-0B00-49AF-95B9-36259133733E}"/>
              </a:ext>
            </a:extLst>
          </p:cNvPr>
          <p:cNvSpPr/>
          <p:nvPr/>
        </p:nvSpPr>
        <p:spPr>
          <a:xfrm>
            <a:off x="-337351" y="3249226"/>
            <a:ext cx="12712823" cy="235257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B2CCB91-276F-4BCA-A231-9035E2053852}"/>
              </a:ext>
            </a:extLst>
          </p:cNvPr>
          <p:cNvSpPr/>
          <p:nvPr/>
        </p:nvSpPr>
        <p:spPr>
          <a:xfrm>
            <a:off x="7877517" y="2356237"/>
            <a:ext cx="154619" cy="2352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67F25AA-D270-42F5-80EB-B11744FD8D69}"/>
              </a:ext>
            </a:extLst>
          </p:cNvPr>
          <p:cNvSpPr/>
          <p:nvPr/>
        </p:nvSpPr>
        <p:spPr>
          <a:xfrm>
            <a:off x="-346228" y="5601800"/>
            <a:ext cx="12624046" cy="14159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23F1CAB-9508-4B12-811E-B7BE25E0745E}"/>
              </a:ext>
            </a:extLst>
          </p:cNvPr>
          <p:cNvSpPr/>
          <p:nvPr/>
        </p:nvSpPr>
        <p:spPr>
          <a:xfrm>
            <a:off x="4112460" y="4515399"/>
            <a:ext cx="248575" cy="41725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FC6ACC6-75F2-47D2-BC11-EC340F2B5DBB}"/>
              </a:ext>
            </a:extLst>
          </p:cNvPr>
          <p:cNvSpPr/>
          <p:nvPr/>
        </p:nvSpPr>
        <p:spPr>
          <a:xfrm>
            <a:off x="5976773" y="4515399"/>
            <a:ext cx="248575" cy="41725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4996-296C-42DE-9132-769F6E2C697B}"/>
              </a:ext>
            </a:extLst>
          </p:cNvPr>
          <p:cNvSpPr/>
          <p:nvPr/>
        </p:nvSpPr>
        <p:spPr>
          <a:xfrm>
            <a:off x="6102539" y="4639689"/>
            <a:ext cx="248575" cy="527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65A106-7F67-4779-810D-6C05AD7A572D}"/>
              </a:ext>
            </a:extLst>
          </p:cNvPr>
          <p:cNvSpPr/>
          <p:nvPr/>
        </p:nvSpPr>
        <p:spPr>
          <a:xfrm>
            <a:off x="3986694" y="4605288"/>
            <a:ext cx="248575" cy="561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A980B6F-31BA-4798-853A-7021782B0057}"/>
              </a:ext>
            </a:extLst>
          </p:cNvPr>
          <p:cNvSpPr/>
          <p:nvPr/>
        </p:nvSpPr>
        <p:spPr>
          <a:xfrm>
            <a:off x="3746997" y="1070870"/>
            <a:ext cx="2769834" cy="34034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3E2BDDF-ACEA-4D90-A56F-6C159FF37978}"/>
              </a:ext>
            </a:extLst>
          </p:cNvPr>
          <p:cNvSpPr/>
          <p:nvPr/>
        </p:nvSpPr>
        <p:spPr>
          <a:xfrm>
            <a:off x="3098696" y="3311371"/>
            <a:ext cx="1322773" cy="10031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3712740-4B66-4604-ADE4-31B62AAA303B}"/>
              </a:ext>
            </a:extLst>
          </p:cNvPr>
          <p:cNvSpPr/>
          <p:nvPr/>
        </p:nvSpPr>
        <p:spPr>
          <a:xfrm>
            <a:off x="6127693" y="3311371"/>
            <a:ext cx="1322773" cy="10031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2F34E6C-9E80-441D-B5CF-197B96D8E746}"/>
              </a:ext>
            </a:extLst>
          </p:cNvPr>
          <p:cNvSpPr/>
          <p:nvPr/>
        </p:nvSpPr>
        <p:spPr>
          <a:xfrm>
            <a:off x="4119305" y="1490815"/>
            <a:ext cx="2025218" cy="267169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592E952-F82B-48B8-A2BA-15D47EE621D9}"/>
              </a:ext>
            </a:extLst>
          </p:cNvPr>
          <p:cNvSpPr/>
          <p:nvPr/>
        </p:nvSpPr>
        <p:spPr>
          <a:xfrm>
            <a:off x="6225348" y="3412286"/>
            <a:ext cx="1039601" cy="7703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450C30C-858B-4E81-B821-6AD3E3271AC4}"/>
              </a:ext>
            </a:extLst>
          </p:cNvPr>
          <p:cNvSpPr/>
          <p:nvPr/>
        </p:nvSpPr>
        <p:spPr>
          <a:xfrm>
            <a:off x="3044414" y="3430049"/>
            <a:ext cx="1021623" cy="7570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2377C6F-A596-47E3-B1E0-9B0E0FB6600A}"/>
              </a:ext>
            </a:extLst>
          </p:cNvPr>
          <p:cNvSpPr/>
          <p:nvPr/>
        </p:nvSpPr>
        <p:spPr>
          <a:xfrm>
            <a:off x="3433317" y="3810738"/>
            <a:ext cx="3355762" cy="1003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3CAF1ED-6696-4477-9778-B71ADF4CA42E}"/>
              </a:ext>
            </a:extLst>
          </p:cNvPr>
          <p:cNvSpPr/>
          <p:nvPr/>
        </p:nvSpPr>
        <p:spPr>
          <a:xfrm>
            <a:off x="3726281" y="3808551"/>
            <a:ext cx="2769834" cy="58277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ame 87">
            <a:extLst>
              <a:ext uri="{FF2B5EF4-FFF2-40B4-BE49-F238E27FC236}">
                <a16:creationId xmlns:a16="http://schemas.microsoft.com/office/drawing/2014/main" id="{711404A1-A51C-495E-A9A5-AD561AA41542}"/>
              </a:ext>
            </a:extLst>
          </p:cNvPr>
          <p:cNvSpPr/>
          <p:nvPr/>
        </p:nvSpPr>
        <p:spPr>
          <a:xfrm>
            <a:off x="904597" y="269105"/>
            <a:ext cx="1784412" cy="250350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Frame 88">
            <a:extLst>
              <a:ext uri="{FF2B5EF4-FFF2-40B4-BE49-F238E27FC236}">
                <a16:creationId xmlns:a16="http://schemas.microsoft.com/office/drawing/2014/main" id="{B20C793A-E9A8-45D7-BE07-9FF07FD45B87}"/>
              </a:ext>
            </a:extLst>
          </p:cNvPr>
          <p:cNvSpPr/>
          <p:nvPr/>
        </p:nvSpPr>
        <p:spPr>
          <a:xfrm>
            <a:off x="9744211" y="239063"/>
            <a:ext cx="1784412" cy="250350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Smiley Face 89">
            <a:extLst>
              <a:ext uri="{FF2B5EF4-FFF2-40B4-BE49-F238E27FC236}">
                <a16:creationId xmlns:a16="http://schemas.microsoft.com/office/drawing/2014/main" id="{CE83CC93-C310-407A-97A2-379D92C67E36}"/>
              </a:ext>
            </a:extLst>
          </p:cNvPr>
          <p:cNvSpPr/>
          <p:nvPr/>
        </p:nvSpPr>
        <p:spPr>
          <a:xfrm>
            <a:off x="1317269" y="1070870"/>
            <a:ext cx="959067" cy="908850"/>
          </a:xfrm>
          <a:prstGeom prst="smileyFac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Sun 90">
            <a:extLst>
              <a:ext uri="{FF2B5EF4-FFF2-40B4-BE49-F238E27FC236}">
                <a16:creationId xmlns:a16="http://schemas.microsoft.com/office/drawing/2014/main" id="{26B6DC44-6024-424C-A45A-2F1099EA7FA4}"/>
              </a:ext>
            </a:extLst>
          </p:cNvPr>
          <p:cNvSpPr/>
          <p:nvPr/>
        </p:nvSpPr>
        <p:spPr>
          <a:xfrm>
            <a:off x="10050491" y="902194"/>
            <a:ext cx="1171852" cy="1077526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lowchart: Manual Operation 92">
            <a:extLst>
              <a:ext uri="{FF2B5EF4-FFF2-40B4-BE49-F238E27FC236}">
                <a16:creationId xmlns:a16="http://schemas.microsoft.com/office/drawing/2014/main" id="{BF30A358-68B4-4190-9061-1895D6E41CC7}"/>
              </a:ext>
            </a:extLst>
          </p:cNvPr>
          <p:cNvSpPr/>
          <p:nvPr/>
        </p:nvSpPr>
        <p:spPr>
          <a:xfrm rot="10800000">
            <a:off x="7062621" y="1691511"/>
            <a:ext cx="1784412" cy="664726"/>
          </a:xfrm>
          <a:prstGeom prst="flowChartManualOperation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lowchart: Manual Operation 94">
            <a:extLst>
              <a:ext uri="{FF2B5EF4-FFF2-40B4-BE49-F238E27FC236}">
                <a16:creationId xmlns:a16="http://schemas.microsoft.com/office/drawing/2014/main" id="{3B93C8B1-7F24-4B23-8F0F-300D0794DADD}"/>
              </a:ext>
            </a:extLst>
          </p:cNvPr>
          <p:cNvSpPr/>
          <p:nvPr/>
        </p:nvSpPr>
        <p:spPr>
          <a:xfrm rot="10800000">
            <a:off x="7313600" y="4659984"/>
            <a:ext cx="1282451" cy="150603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lowchart: Data 97">
            <a:extLst>
              <a:ext uri="{FF2B5EF4-FFF2-40B4-BE49-F238E27FC236}">
                <a16:creationId xmlns:a16="http://schemas.microsoft.com/office/drawing/2014/main" id="{06ED7127-2825-4E7C-8379-E9833A98A438}"/>
              </a:ext>
            </a:extLst>
          </p:cNvPr>
          <p:cNvSpPr/>
          <p:nvPr/>
        </p:nvSpPr>
        <p:spPr>
          <a:xfrm rot="20883480">
            <a:off x="8455610" y="2580274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lowchart: Data 98">
            <a:extLst>
              <a:ext uri="{FF2B5EF4-FFF2-40B4-BE49-F238E27FC236}">
                <a16:creationId xmlns:a16="http://schemas.microsoft.com/office/drawing/2014/main" id="{D66E1220-FDE0-48EE-87A0-A0C2A8157B6F}"/>
              </a:ext>
            </a:extLst>
          </p:cNvPr>
          <p:cNvSpPr/>
          <p:nvPr/>
        </p:nvSpPr>
        <p:spPr>
          <a:xfrm rot="19096110">
            <a:off x="9021069" y="2511836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lowchart: Data 99">
            <a:extLst>
              <a:ext uri="{FF2B5EF4-FFF2-40B4-BE49-F238E27FC236}">
                <a16:creationId xmlns:a16="http://schemas.microsoft.com/office/drawing/2014/main" id="{F97AB840-A207-4E55-94EB-C861074F9340}"/>
              </a:ext>
            </a:extLst>
          </p:cNvPr>
          <p:cNvSpPr/>
          <p:nvPr/>
        </p:nvSpPr>
        <p:spPr>
          <a:xfrm rot="1887098">
            <a:off x="6898405" y="2542325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lowchart: Data 100">
            <a:extLst>
              <a:ext uri="{FF2B5EF4-FFF2-40B4-BE49-F238E27FC236}">
                <a16:creationId xmlns:a16="http://schemas.microsoft.com/office/drawing/2014/main" id="{403EAEB8-A69C-4D11-B455-6A7EADEFE9D3}"/>
              </a:ext>
            </a:extLst>
          </p:cNvPr>
          <p:cNvSpPr/>
          <p:nvPr/>
        </p:nvSpPr>
        <p:spPr>
          <a:xfrm rot="553448">
            <a:off x="7489756" y="2552925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lowchart: Data 101">
            <a:extLst>
              <a:ext uri="{FF2B5EF4-FFF2-40B4-BE49-F238E27FC236}">
                <a16:creationId xmlns:a16="http://schemas.microsoft.com/office/drawing/2014/main" id="{D1E0AFF0-4CD5-48E1-9483-AEA8634DAF0F}"/>
              </a:ext>
            </a:extLst>
          </p:cNvPr>
          <p:cNvSpPr/>
          <p:nvPr/>
        </p:nvSpPr>
        <p:spPr>
          <a:xfrm rot="7446416">
            <a:off x="6897828" y="1393484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lowchart: Data 102">
            <a:extLst>
              <a:ext uri="{FF2B5EF4-FFF2-40B4-BE49-F238E27FC236}">
                <a16:creationId xmlns:a16="http://schemas.microsoft.com/office/drawing/2014/main" id="{1F85D267-4A2B-49AA-A4A7-6F5863D19972}"/>
              </a:ext>
            </a:extLst>
          </p:cNvPr>
          <p:cNvSpPr/>
          <p:nvPr/>
        </p:nvSpPr>
        <p:spPr>
          <a:xfrm rot="5400000">
            <a:off x="6706807" y="1919721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lowchart: Data 103">
            <a:extLst>
              <a:ext uri="{FF2B5EF4-FFF2-40B4-BE49-F238E27FC236}">
                <a16:creationId xmlns:a16="http://schemas.microsoft.com/office/drawing/2014/main" id="{3EC99DBF-0604-4E86-935B-F1A12DBC576A}"/>
              </a:ext>
            </a:extLst>
          </p:cNvPr>
          <p:cNvSpPr/>
          <p:nvPr/>
        </p:nvSpPr>
        <p:spPr>
          <a:xfrm rot="5400000">
            <a:off x="9162149" y="1819605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lowchart: Data 104">
            <a:extLst>
              <a:ext uri="{FF2B5EF4-FFF2-40B4-BE49-F238E27FC236}">
                <a16:creationId xmlns:a16="http://schemas.microsoft.com/office/drawing/2014/main" id="{1F117FFD-1BDE-413F-B4B1-1B6C5B27FB49}"/>
              </a:ext>
            </a:extLst>
          </p:cNvPr>
          <p:cNvSpPr/>
          <p:nvPr/>
        </p:nvSpPr>
        <p:spPr>
          <a:xfrm rot="12857552">
            <a:off x="8849833" y="1253603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lowchart: Data 105">
            <a:extLst>
              <a:ext uri="{FF2B5EF4-FFF2-40B4-BE49-F238E27FC236}">
                <a16:creationId xmlns:a16="http://schemas.microsoft.com/office/drawing/2014/main" id="{C643B923-94D7-4497-AF82-3454725C4517}"/>
              </a:ext>
            </a:extLst>
          </p:cNvPr>
          <p:cNvSpPr/>
          <p:nvPr/>
        </p:nvSpPr>
        <p:spPr>
          <a:xfrm rot="11042236">
            <a:off x="8121163" y="1138174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lowchart: Data 106">
            <a:extLst>
              <a:ext uri="{FF2B5EF4-FFF2-40B4-BE49-F238E27FC236}">
                <a16:creationId xmlns:a16="http://schemas.microsoft.com/office/drawing/2014/main" id="{EABC921A-8C35-4443-A041-D51F95455503}"/>
              </a:ext>
            </a:extLst>
          </p:cNvPr>
          <p:cNvSpPr/>
          <p:nvPr/>
        </p:nvSpPr>
        <p:spPr>
          <a:xfrm rot="9046865">
            <a:off x="7526003" y="1149153"/>
            <a:ext cx="76682" cy="384666"/>
          </a:xfrm>
          <a:prstGeom prst="flowChartInputOutp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08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28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CPS Week 10 – ‘Forces’</vt:lpstr>
      <vt:lpstr>RULES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Janifer Lai</dc:creator>
  <cp:lastModifiedBy>Janifer Lai</cp:lastModifiedBy>
  <cp:revision>32</cp:revision>
  <dcterms:created xsi:type="dcterms:W3CDTF">2021-05-13T01:32:11Z</dcterms:created>
  <dcterms:modified xsi:type="dcterms:W3CDTF">2021-05-13T05:43:56Z</dcterms:modified>
</cp:coreProperties>
</file>