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56" r:id="rId2"/>
    <p:sldId id="257" r:id="rId3"/>
    <p:sldId id="259" r:id="rId4"/>
    <p:sldId id="258" r:id="rId5"/>
    <p:sldId id="264" r:id="rId6"/>
    <p:sldId id="260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5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3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89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47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22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03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81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72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60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90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7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9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07" r:id="rId6"/>
    <p:sldLayoutId id="2147483803" r:id="rId7"/>
    <p:sldLayoutId id="2147483804" r:id="rId8"/>
    <p:sldLayoutId id="2147483805" r:id="rId9"/>
    <p:sldLayoutId id="2147483806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82950D9A-4705-4314-961A-4F88B2CE4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F4DCAC-62E5-47E9-A813-D6038EEA112C}"/>
              </a:ext>
            </a:extLst>
          </p:cNvPr>
          <p:cNvSpPr/>
          <p:nvPr/>
        </p:nvSpPr>
        <p:spPr>
          <a:xfrm>
            <a:off x="-1" y="-4763"/>
            <a:ext cx="12200083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16D24E-A329-4F06-B82A-E5C78E80A7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899" y="2355112"/>
            <a:ext cx="6933112" cy="3237615"/>
          </a:xfrm>
        </p:spPr>
        <p:txBody>
          <a:bodyPr>
            <a:normAutofit/>
          </a:bodyPr>
          <a:lstStyle/>
          <a:p>
            <a:pPr algn="l"/>
            <a:r>
              <a:rPr lang="en-AU" dirty="0">
                <a:solidFill>
                  <a:schemeClr val="bg1"/>
                </a:solidFill>
              </a:rPr>
              <a:t>CPS WEEK 2: TINKERING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E0DA92-0531-41B5-A9DF-D367A1B66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4899" y="1265273"/>
            <a:ext cx="5916873" cy="1066522"/>
          </a:xfrm>
        </p:spPr>
        <p:txBody>
          <a:bodyPr>
            <a:normAutofit/>
          </a:bodyPr>
          <a:lstStyle/>
          <a:p>
            <a:pPr algn="l"/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1CE684-987D-401E-9BD0-4FE9B79F13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09" r="37144" b="1"/>
          <a:stretch/>
        </p:blipFill>
        <p:spPr>
          <a:xfrm>
            <a:off x="8658226" y="-4762"/>
            <a:ext cx="3541857" cy="6886079"/>
          </a:xfrm>
          <a:custGeom>
            <a:avLst/>
            <a:gdLst/>
            <a:ahLst/>
            <a:cxnLst/>
            <a:rect l="l" t="t" r="r" b="b"/>
            <a:pathLst>
              <a:path w="3541857" h="6886079">
                <a:moveTo>
                  <a:pt x="1248072" y="0"/>
                </a:moveTo>
                <a:lnTo>
                  <a:pt x="3541857" y="0"/>
                </a:lnTo>
                <a:lnTo>
                  <a:pt x="3541857" y="6886079"/>
                </a:lnTo>
                <a:lnTo>
                  <a:pt x="0" y="6864521"/>
                </a:lnTo>
                <a:close/>
              </a:path>
            </a:pathLst>
          </a:cu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878186" y="1"/>
            <a:ext cx="345294" cy="688131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EE10AC2-20ED-4628-9A8E-14F8437B5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794205" y="-4764"/>
            <a:ext cx="5397796" cy="104143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2454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C20B-0A77-440A-8E2C-3D6A195E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4558" y="245209"/>
            <a:ext cx="5482883" cy="1382156"/>
          </a:xfrm>
        </p:spPr>
        <p:txBody>
          <a:bodyPr/>
          <a:lstStyle/>
          <a:p>
            <a:r>
              <a:rPr lang="en-AU" dirty="0">
                <a:solidFill>
                  <a:schemeClr val="bg1"/>
                </a:solidFill>
              </a:rPr>
              <a:t>Building an environment?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B5DDAF-3D76-4D8E-80A0-FDD4B7B4E4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67" y="1767734"/>
            <a:ext cx="4896533" cy="374384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EE707E-A9EF-4D56-A30F-C4FF5D584E5B}"/>
              </a:ext>
            </a:extLst>
          </p:cNvPr>
          <p:cNvSpPr txBox="1"/>
          <p:nvPr/>
        </p:nvSpPr>
        <p:spPr>
          <a:xfrm>
            <a:off x="4658138" y="5631970"/>
            <a:ext cx="2875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First, I started playing with this shape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AC82F8-FBCF-4F12-8460-5EF9C0BFB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644" y="1935679"/>
            <a:ext cx="2658086" cy="340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2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C20B-0A77-440A-8E2C-3D6A195E2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5A5B274-22D9-49EA-96AF-B929373057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2274" y="1384461"/>
            <a:ext cx="3879166" cy="40890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F07532-EFC7-4D11-A344-B26B1623E00A}"/>
              </a:ext>
            </a:extLst>
          </p:cNvPr>
          <p:cNvSpPr txBox="1"/>
          <p:nvPr/>
        </p:nvSpPr>
        <p:spPr>
          <a:xfrm>
            <a:off x="2548010" y="5678267"/>
            <a:ext cx="233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Then I added the ‘</a:t>
            </a:r>
            <a:r>
              <a:rPr lang="en-AU" dirty="0" err="1">
                <a:solidFill>
                  <a:schemeClr val="bg1"/>
                </a:solidFill>
              </a:rPr>
              <a:t>iconosphere</a:t>
            </a:r>
            <a:r>
              <a:rPr lang="en-AU" dirty="0">
                <a:solidFill>
                  <a:schemeClr val="bg1"/>
                </a:solidFill>
              </a:rPr>
              <a:t>’ shape.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052A63-A069-4EB5-8380-AE9C3A1CB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714" y="533401"/>
            <a:ext cx="3879166" cy="32739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6AA7ED-6F9A-4A13-B775-7411799AF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1491" y="3419072"/>
            <a:ext cx="3424998" cy="290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23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3C5F3E-9E78-4E4E-B79F-55C69678F7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3" b="10401"/>
          <a:stretch/>
        </p:blipFill>
        <p:spPr>
          <a:xfrm>
            <a:off x="599140" y="2046165"/>
            <a:ext cx="5848552" cy="360573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3E0BD7-CA4A-41B5-986E-61CD698410FD}"/>
              </a:ext>
            </a:extLst>
          </p:cNvPr>
          <p:cNvSpPr txBox="1"/>
          <p:nvPr/>
        </p:nvSpPr>
        <p:spPr>
          <a:xfrm>
            <a:off x="2445536" y="1034281"/>
            <a:ext cx="400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Playing with sculpting tools…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4C9C23-A80E-4172-ADB1-15F201282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828" y="1034281"/>
            <a:ext cx="4832528" cy="329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51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C20B-0A77-440A-8E2C-3D6A195E2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But then it Crashed after this </a:t>
            </a:r>
            <a:r>
              <a:rPr lang="en-AU" dirty="0">
                <a:solidFill>
                  <a:schemeClr val="bg1"/>
                </a:solidFill>
                <a:sym typeface="Wingdings" panose="05000000000000000000" pitchFamily="2" charset="2"/>
              </a:rPr>
              <a:t>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B4E4E3E-6404-4ED4-9DBB-9751E632A9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652" y="2009775"/>
            <a:ext cx="5080695" cy="402431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EFF95B-FA03-4F58-80BE-CD1A3326A343}"/>
              </a:ext>
            </a:extLst>
          </p:cNvPr>
          <p:cNvSpPr txBox="1"/>
          <p:nvPr/>
        </p:nvSpPr>
        <p:spPr>
          <a:xfrm>
            <a:off x="8852452" y="4819890"/>
            <a:ext cx="2994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I was playing with modifiers and adding ‘skin’ crashed,,, I will have learn more about this modifier another time. </a:t>
            </a:r>
          </a:p>
        </p:txBody>
      </p:sp>
    </p:spTree>
    <p:extLst>
      <p:ext uri="{BB962C8B-B14F-4D97-AF65-F5344CB8AC3E}">
        <p14:creationId xmlns:p14="http://schemas.microsoft.com/office/powerpoint/2010/main" val="3781265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2D9E8E-77B6-4325-AFF4-40C0C036D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4182" y="1076895"/>
            <a:ext cx="4953000" cy="121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>
                <a:solidFill>
                  <a:schemeClr val="bg1"/>
                </a:solidFill>
              </a:rPr>
              <a:t>So instead of recreating it, I started to play with the shapes there and sculpting a little creature. </a:t>
            </a:r>
          </a:p>
        </p:txBody>
      </p:sp>
      <p:pic>
        <p:nvPicPr>
          <p:cNvPr id="10" name="Content Placeholder 10" descr="A picture containing aircraft, transport, balloon&#10;&#10;Description automatically generated">
            <a:extLst>
              <a:ext uri="{FF2B5EF4-FFF2-40B4-BE49-F238E27FC236}">
                <a16:creationId xmlns:a16="http://schemas.microsoft.com/office/drawing/2014/main" id="{2BF4693C-E804-43B5-994D-BBFB35996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22" y="2788214"/>
            <a:ext cx="3040204" cy="25005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B7A7E7-6D5F-43C5-B1ED-CF72FBA8B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270" y="2788214"/>
            <a:ext cx="3133667" cy="25005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8884F3C-72C3-4384-B9A3-87CAA73B6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7182" y="2722446"/>
            <a:ext cx="3040204" cy="25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434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23843CB-538C-49E4-807E-A6C52F31C7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5" t="32296" r="1692" b="-2915"/>
          <a:stretch/>
        </p:blipFill>
        <p:spPr>
          <a:xfrm>
            <a:off x="560770" y="403682"/>
            <a:ext cx="4996070" cy="224698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3A49CC-9692-4F85-A4F2-2BB54908A553}"/>
              </a:ext>
            </a:extLst>
          </p:cNvPr>
          <p:cNvSpPr txBox="1"/>
          <p:nvPr/>
        </p:nvSpPr>
        <p:spPr>
          <a:xfrm>
            <a:off x="1716360" y="403682"/>
            <a:ext cx="4002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Reworked the scenery...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331E71-810F-4176-93F9-8BD9F033F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107" y="2650662"/>
            <a:ext cx="7039957" cy="37819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737A870-0CDD-48F1-AADE-B311A11ACFD2}"/>
              </a:ext>
            </a:extLst>
          </p:cNvPr>
          <p:cNvSpPr txBox="1"/>
          <p:nvPr/>
        </p:nvSpPr>
        <p:spPr>
          <a:xfrm>
            <a:off x="8285871" y="2138289"/>
            <a:ext cx="2475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And made this little scene!</a:t>
            </a:r>
          </a:p>
        </p:txBody>
      </p:sp>
    </p:spTree>
    <p:extLst>
      <p:ext uri="{BB962C8B-B14F-4D97-AF65-F5344CB8AC3E}">
        <p14:creationId xmlns:p14="http://schemas.microsoft.com/office/powerpoint/2010/main" val="2256593602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91</Words>
  <Application>Microsoft Office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Univers Condensed Light</vt:lpstr>
      <vt:lpstr>Walbaum Display Light</vt:lpstr>
      <vt:lpstr>AngleLinesVTI</vt:lpstr>
      <vt:lpstr>CPS WEEK 2: TINKERING</vt:lpstr>
      <vt:lpstr>Building an environment?</vt:lpstr>
      <vt:lpstr>PowerPoint Presentation</vt:lpstr>
      <vt:lpstr>PowerPoint Presentation</vt:lpstr>
      <vt:lpstr>But then it Crashed after this 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CPS WEEK 2: TINKERING</dc:title>
  <dc:creator>miles colub</dc:creator>
  <cp:lastModifiedBy>miles colub</cp:lastModifiedBy>
  <cp:revision>7</cp:revision>
  <dcterms:created xsi:type="dcterms:W3CDTF">2021-03-12T05:43:52Z</dcterms:created>
  <dcterms:modified xsi:type="dcterms:W3CDTF">2021-03-12T07:25:03Z</dcterms:modified>
</cp:coreProperties>
</file>