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0"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en-US" altLang="zh-CN"/>
              <a:t>APD folio1</a:t>
            </a:r>
            <a:br>
              <a:rPr lang="en-US" altLang="zh-CN"/>
            </a:br>
            <a:r>
              <a:rPr lang="en-US" altLang="zh-CN"/>
              <a:t>presentation</a:t>
            </a:r>
            <a:endParaRPr lang="en-US" altLang="zh-CN"/>
          </a:p>
        </p:txBody>
      </p:sp>
      <p:sp>
        <p:nvSpPr>
          <p:cNvPr id="3" name="副标题 2"/>
          <p:cNvSpPr>
            <a:spLocks noGrp="1"/>
          </p:cNvSpPr>
          <p:nvPr>
            <p:ph type="subTitle" idx="1"/>
          </p:nvPr>
        </p:nvSpPr>
        <p:spPr>
          <a:xfrm>
            <a:off x="6623050" y="5614670"/>
            <a:ext cx="5554345" cy="591185"/>
          </a:xfrm>
        </p:spPr>
        <p:txBody>
          <a:bodyPr/>
          <a:p>
            <a:r>
              <a:rPr lang="en-US" altLang="zh-CN"/>
              <a:t>Rui</a:t>
            </a:r>
            <a:endParaRPr lang="en-US" altLang="zh-CN"/>
          </a:p>
          <a:p>
            <a:endParaRPr lang="en-US" alt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18770" y="578485"/>
            <a:ext cx="10915015" cy="3046095"/>
          </a:xfrm>
          <a:prstGeom prst="rect">
            <a:avLst/>
          </a:prstGeom>
          <a:noFill/>
        </p:spPr>
        <p:txBody>
          <a:bodyPr wrap="square" rtlCol="0">
            <a:spAutoFit/>
          </a:bodyPr>
          <a:p>
            <a:r>
              <a:rPr lang="en-US" altLang="zh-CN"/>
              <a:t>Week4 </a:t>
            </a:r>
            <a:endParaRPr lang="en-US" altLang="zh-CN"/>
          </a:p>
          <a:p>
            <a:endParaRPr lang="en-US" altLang="zh-CN"/>
          </a:p>
          <a:p>
            <a:r>
              <a:rPr lang="en-US" altLang="zh-CN" sz="2400"/>
              <a:t>Theme</a:t>
            </a:r>
            <a:r>
              <a:rPr lang="zh-CN" altLang="en-US"/>
              <a:t>：</a:t>
            </a:r>
            <a:r>
              <a:rPr lang="en-US" altLang="zh-CN"/>
              <a:t>play and place</a:t>
            </a:r>
            <a:endParaRPr lang="en-US" altLang="zh-CN"/>
          </a:p>
          <a:p>
            <a:endParaRPr lang="en-US" altLang="zh-CN"/>
          </a:p>
          <a:p>
            <a:r>
              <a:rPr lang="en-US" altLang="zh-CN" sz="2400"/>
              <a:t>Context:</a:t>
            </a:r>
            <a:endParaRPr lang="en-US" altLang="zh-CN"/>
          </a:p>
          <a:p>
            <a:endParaRPr lang="en-US" altLang="zh-CN"/>
          </a:p>
          <a:p>
            <a:r>
              <a:rPr lang="en-US" altLang="zh-CN"/>
              <a:t>1</a:t>
            </a:r>
            <a:r>
              <a:rPr lang="zh-CN" altLang="en-US"/>
              <a:t>、</a:t>
            </a:r>
            <a:r>
              <a:rPr lang="en-US" altLang="zh-CN"/>
              <a:t>How ‘I Spy’ Books Are Made - https://www.youtube.com/watch?v=sz8luEznxbM</a:t>
            </a:r>
            <a:endParaRPr lang="en-US" altLang="zh-CN"/>
          </a:p>
          <a:p>
            <a:r>
              <a:rPr lang="en-US" altLang="zh-CN"/>
              <a:t>A highly playful and captivating book series that creates spaces and places out of an assortment of inanimate objects, then asks the reader to engage with it to find the hidden objects within.</a:t>
            </a:r>
            <a:endParaRPr lang="en-US" altLang="zh-CN"/>
          </a:p>
          <a:p>
            <a:endParaRPr lang="en-US" altLang="zh-CN"/>
          </a:p>
        </p:txBody>
      </p:sp>
      <p:pic>
        <p:nvPicPr>
          <p:cNvPr id="6" name="图片 5" descr="微信截图_20190829105058"/>
          <p:cNvPicPr>
            <a:picLocks noChangeAspect="1"/>
          </p:cNvPicPr>
          <p:nvPr/>
        </p:nvPicPr>
        <p:blipFill>
          <a:blip r:embed="rId1"/>
          <a:stretch>
            <a:fillRect/>
          </a:stretch>
        </p:blipFill>
        <p:spPr>
          <a:xfrm>
            <a:off x="521970" y="3439795"/>
            <a:ext cx="5026025" cy="2833370"/>
          </a:xfrm>
          <a:prstGeom prst="rect">
            <a:avLst/>
          </a:prstGeom>
        </p:spPr>
      </p:pic>
      <p:pic>
        <p:nvPicPr>
          <p:cNvPr id="7" name="图片 6" descr="微信截图_20190829111834"/>
          <p:cNvPicPr>
            <a:picLocks noChangeAspect="1"/>
          </p:cNvPicPr>
          <p:nvPr/>
        </p:nvPicPr>
        <p:blipFill>
          <a:blip r:embed="rId2"/>
          <a:stretch>
            <a:fillRect/>
          </a:stretch>
        </p:blipFill>
        <p:spPr>
          <a:xfrm>
            <a:off x="6376035" y="3465195"/>
            <a:ext cx="5252720" cy="27819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57505" y="491490"/>
            <a:ext cx="11176000" cy="1198880"/>
          </a:xfrm>
          <a:prstGeom prst="rect">
            <a:avLst/>
          </a:prstGeom>
          <a:noFill/>
        </p:spPr>
        <p:txBody>
          <a:bodyPr wrap="square" rtlCol="0">
            <a:spAutoFit/>
          </a:bodyPr>
          <a:p>
            <a:r>
              <a:rPr lang="en-US" altLang="zh-CN"/>
              <a:t>2</a:t>
            </a:r>
            <a:r>
              <a:rPr lang="zh-CN" altLang="en-US"/>
              <a:t>、Where’s Wally - http://www.todayifoundout.com/index.php/2013/08/the-history-of-wheres-waldo/</a:t>
            </a:r>
            <a:endParaRPr lang="zh-CN" altLang="en-US"/>
          </a:p>
          <a:p>
            <a:endParaRPr lang="zh-CN" altLang="en-US"/>
          </a:p>
          <a:p>
            <a:r>
              <a:rPr lang="zh-CN" altLang="en-US"/>
              <a:t>Another famous book series that further stretches the focus on space and place, creating chaotically crowded locations and asking the reader to look closer in order to search for Wally inside them.</a:t>
            </a:r>
            <a:endParaRPr lang="zh-CN" altLang="en-US"/>
          </a:p>
        </p:txBody>
      </p:sp>
      <p:pic>
        <p:nvPicPr>
          <p:cNvPr id="5" name="图片 4" descr="微信截图_20190829105938"/>
          <p:cNvPicPr>
            <a:picLocks noChangeAspect="1"/>
          </p:cNvPicPr>
          <p:nvPr/>
        </p:nvPicPr>
        <p:blipFill>
          <a:blip r:embed="rId1"/>
          <a:stretch>
            <a:fillRect/>
          </a:stretch>
        </p:blipFill>
        <p:spPr>
          <a:xfrm>
            <a:off x="730885" y="2084705"/>
            <a:ext cx="3075940" cy="3839845"/>
          </a:xfrm>
          <a:prstGeom prst="rect">
            <a:avLst/>
          </a:prstGeom>
        </p:spPr>
      </p:pic>
      <p:pic>
        <p:nvPicPr>
          <p:cNvPr id="6" name="图片 5" descr="微信截图_20190829110008"/>
          <p:cNvPicPr>
            <a:picLocks noChangeAspect="1"/>
          </p:cNvPicPr>
          <p:nvPr/>
        </p:nvPicPr>
        <p:blipFill>
          <a:blip r:embed="rId2"/>
          <a:stretch>
            <a:fillRect/>
          </a:stretch>
        </p:blipFill>
        <p:spPr>
          <a:xfrm>
            <a:off x="4378325" y="2084705"/>
            <a:ext cx="6253480" cy="38696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42290" y="152400"/>
            <a:ext cx="10682605" cy="6831965"/>
          </a:xfrm>
          <a:prstGeom prst="rect">
            <a:avLst/>
          </a:prstGeom>
          <a:noFill/>
        </p:spPr>
        <p:txBody>
          <a:bodyPr wrap="square" rtlCol="0">
            <a:spAutoFit/>
          </a:bodyPr>
          <a:p>
            <a:r>
              <a:rPr lang="en-US" altLang="zh-CN" sz="2400"/>
              <a:t>Method:</a:t>
            </a:r>
            <a:endParaRPr lang="en-US" altLang="zh-CN"/>
          </a:p>
          <a:p>
            <a:endParaRPr lang="en-US" altLang="zh-CN"/>
          </a:p>
          <a:p>
            <a:r>
              <a:rPr lang="en-US" altLang="zh-CN"/>
              <a:t>The idea and context were offered by Ben, and Ben makes several low poly models in Maya, and textured it as well. Then, I use those models to build the landscape.</a:t>
            </a:r>
            <a:endParaRPr lang="en-US" altLang="zh-CN"/>
          </a:p>
          <a:p>
            <a:endParaRPr lang="en-US" altLang="zh-CN"/>
          </a:p>
          <a:p>
            <a:r>
              <a:rPr lang="en-US" altLang="zh-CN"/>
              <a:t>Ben figure out how to manipulate portal in Unity, and I build an AR app based on Vofuria engine in Unity.</a:t>
            </a:r>
            <a:endParaRPr lang="en-US" altLang="zh-CN"/>
          </a:p>
          <a:p>
            <a:endParaRPr lang="en-US" altLang="zh-CN" sz="2400"/>
          </a:p>
          <a:p>
            <a:r>
              <a:rPr lang="en-US" altLang="zh-CN" sz="2400"/>
              <a:t>Roles:</a:t>
            </a:r>
            <a:endParaRPr lang="en-US" altLang="zh-CN"/>
          </a:p>
          <a:p>
            <a:endParaRPr lang="en-US" altLang="zh-CN"/>
          </a:p>
          <a:p>
            <a:r>
              <a:rPr lang="en-US" altLang="zh-CN"/>
              <a:t>3D Modelling - Ben</a:t>
            </a:r>
            <a:endParaRPr lang="en-US" altLang="zh-CN"/>
          </a:p>
          <a:p>
            <a:endParaRPr lang="en-US" altLang="zh-CN"/>
          </a:p>
          <a:p>
            <a:r>
              <a:rPr lang="en-US" altLang="zh-CN"/>
              <a:t>Portal Investigation - Ben</a:t>
            </a:r>
            <a:endParaRPr lang="en-US" altLang="zh-CN"/>
          </a:p>
          <a:p>
            <a:endParaRPr lang="en-US" altLang="zh-CN"/>
          </a:p>
          <a:p>
            <a:r>
              <a:rPr lang="en-US" altLang="zh-CN"/>
              <a:t>3D Scene Arrangement - Rui</a:t>
            </a:r>
            <a:endParaRPr lang="en-US" altLang="zh-CN"/>
          </a:p>
          <a:p>
            <a:endParaRPr lang="en-US" altLang="zh-CN"/>
          </a:p>
          <a:p>
            <a:r>
              <a:rPr lang="en-US" altLang="zh-CN"/>
              <a:t>AR &amp; Portal Implementation - Rui</a:t>
            </a:r>
            <a:endParaRPr lang="en-US" altLang="zh-CN"/>
          </a:p>
          <a:p>
            <a:endParaRPr lang="en-US" altLang="zh-CN"/>
          </a:p>
          <a:p>
            <a:r>
              <a:rPr lang="en-US" altLang="zh-CN" sz="2400">
                <a:sym typeface="+mn-ea"/>
              </a:rPr>
              <a:t>Reflection:</a:t>
            </a:r>
            <a:endParaRPr lang="en-US" altLang="zh-CN" sz="2400"/>
          </a:p>
          <a:p>
            <a:endParaRPr lang="en-US" altLang="zh-CN"/>
          </a:p>
          <a:p>
            <a:r>
              <a:rPr lang="en-US" altLang="zh-CN">
                <a:sym typeface="+mn-ea"/>
              </a:rPr>
              <a:t>We make a prototype of our idea, and it still has some problem can not fix yet. But it was a big step like this is my first times write down so many words in here. If we have time to dig more thing about this idea in the future and using screen projection to give more paly better user experience.</a:t>
            </a:r>
            <a:endParaRPr lang="en-US" altLang="zh-CN"/>
          </a:p>
          <a:p>
            <a:endParaRPr lang="en-US" altLang="zh-CN"/>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1307</Words>
  <Application>WPS 演示</Application>
  <PresentationFormat>宽屏</PresentationFormat>
  <Paragraphs>40</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Calibri Light</vt:lpstr>
      <vt:lpstr>Calibri</vt:lpstr>
      <vt:lpstr>微软雅黑</vt:lpstr>
      <vt:lpstr>Arial Unicode MS</vt:lpstr>
      <vt:lpstr>Office 主题</vt:lpstr>
      <vt:lpstr>APD folio1 presentation</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Sun</dc:creator>
  <cp:lastModifiedBy>Deadsun</cp:lastModifiedBy>
  <cp:revision>6</cp:revision>
  <dcterms:created xsi:type="dcterms:W3CDTF">2019-08-29T00:25:00Z</dcterms:created>
  <dcterms:modified xsi:type="dcterms:W3CDTF">2019-08-29T02:53:07Z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