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58" d="100"/>
          <a:sy n="58" d="100"/>
        </p:scale>
        <p:origin x="650" y="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562D1AE-C56F-4F3F-8BD0-7A12E2C2E734}"/>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E4211C9E-4020-4394-BB83-5E895A6B2A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B4E72EC9-D346-487B-A58F-86671E94ABF3}"/>
              </a:ext>
            </a:extLst>
          </p:cNvPr>
          <p:cNvSpPr>
            <a:spLocks noGrp="1"/>
          </p:cNvSpPr>
          <p:nvPr>
            <p:ph type="dt" sz="half" idx="10"/>
          </p:nvPr>
        </p:nvSpPr>
        <p:spPr/>
        <p:txBody>
          <a:bodyPr/>
          <a:lstStyle/>
          <a:p>
            <a:fld id="{9EAD4C2F-7498-4526-8F1F-881AA82897C1}" type="datetimeFigureOut">
              <a:rPr lang="zh-CN" altLang="en-US" smtClean="0"/>
              <a:t>2019/8/30</a:t>
            </a:fld>
            <a:endParaRPr lang="zh-CN" altLang="en-US"/>
          </a:p>
        </p:txBody>
      </p:sp>
      <p:sp>
        <p:nvSpPr>
          <p:cNvPr id="5" name="页脚占位符 4">
            <a:extLst>
              <a:ext uri="{FF2B5EF4-FFF2-40B4-BE49-F238E27FC236}">
                <a16:creationId xmlns:a16="http://schemas.microsoft.com/office/drawing/2014/main" id="{CDDADD78-8945-4E99-8FA3-582E35A7DF6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28CC877-DFF9-4DC8-B7A1-5C8D581DB324}"/>
              </a:ext>
            </a:extLst>
          </p:cNvPr>
          <p:cNvSpPr>
            <a:spLocks noGrp="1"/>
          </p:cNvSpPr>
          <p:nvPr>
            <p:ph type="sldNum" sz="quarter" idx="12"/>
          </p:nvPr>
        </p:nvSpPr>
        <p:spPr/>
        <p:txBody>
          <a:bodyPr/>
          <a:lstStyle/>
          <a:p>
            <a:fld id="{843FE744-4C4B-4860-A9AD-C81EB6D3BF3F}" type="slidenum">
              <a:rPr lang="zh-CN" altLang="en-US" smtClean="0"/>
              <a:t>‹#›</a:t>
            </a:fld>
            <a:endParaRPr lang="zh-CN" altLang="en-US"/>
          </a:p>
        </p:txBody>
      </p:sp>
    </p:spTree>
    <p:extLst>
      <p:ext uri="{BB962C8B-B14F-4D97-AF65-F5344CB8AC3E}">
        <p14:creationId xmlns:p14="http://schemas.microsoft.com/office/powerpoint/2010/main" val="36944616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D7F109C-141E-4297-B5B4-4E0123FC553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99ED1F86-2777-46B3-BCF2-71CD52AC8ABF}"/>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B8104651-71EF-43D0-81F2-AA31FD7789B4}"/>
              </a:ext>
            </a:extLst>
          </p:cNvPr>
          <p:cNvSpPr>
            <a:spLocks noGrp="1"/>
          </p:cNvSpPr>
          <p:nvPr>
            <p:ph type="dt" sz="half" idx="10"/>
          </p:nvPr>
        </p:nvSpPr>
        <p:spPr/>
        <p:txBody>
          <a:bodyPr/>
          <a:lstStyle/>
          <a:p>
            <a:fld id="{9EAD4C2F-7498-4526-8F1F-881AA82897C1}" type="datetimeFigureOut">
              <a:rPr lang="zh-CN" altLang="en-US" smtClean="0"/>
              <a:t>2019/8/30</a:t>
            </a:fld>
            <a:endParaRPr lang="zh-CN" altLang="en-US"/>
          </a:p>
        </p:txBody>
      </p:sp>
      <p:sp>
        <p:nvSpPr>
          <p:cNvPr id="5" name="页脚占位符 4">
            <a:extLst>
              <a:ext uri="{FF2B5EF4-FFF2-40B4-BE49-F238E27FC236}">
                <a16:creationId xmlns:a16="http://schemas.microsoft.com/office/drawing/2014/main" id="{5F21A644-22F3-4DDD-A1B9-04956055F2F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B9DCB6E-68B9-4236-BD34-FDEA6EA4C637}"/>
              </a:ext>
            </a:extLst>
          </p:cNvPr>
          <p:cNvSpPr>
            <a:spLocks noGrp="1"/>
          </p:cNvSpPr>
          <p:nvPr>
            <p:ph type="sldNum" sz="quarter" idx="12"/>
          </p:nvPr>
        </p:nvSpPr>
        <p:spPr/>
        <p:txBody>
          <a:bodyPr/>
          <a:lstStyle/>
          <a:p>
            <a:fld id="{843FE744-4C4B-4860-A9AD-C81EB6D3BF3F}" type="slidenum">
              <a:rPr lang="zh-CN" altLang="en-US" smtClean="0"/>
              <a:t>‹#›</a:t>
            </a:fld>
            <a:endParaRPr lang="zh-CN" altLang="en-US"/>
          </a:p>
        </p:txBody>
      </p:sp>
    </p:spTree>
    <p:extLst>
      <p:ext uri="{BB962C8B-B14F-4D97-AF65-F5344CB8AC3E}">
        <p14:creationId xmlns:p14="http://schemas.microsoft.com/office/powerpoint/2010/main" val="207351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A3400E5-A471-41BD-8B6B-CE80995A3005}"/>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DAEE533B-43E2-4C63-BACC-974B5937D2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DBDE6C53-9F17-45C9-A421-CB536A7C57C2}"/>
              </a:ext>
            </a:extLst>
          </p:cNvPr>
          <p:cNvSpPr>
            <a:spLocks noGrp="1"/>
          </p:cNvSpPr>
          <p:nvPr>
            <p:ph type="dt" sz="half" idx="10"/>
          </p:nvPr>
        </p:nvSpPr>
        <p:spPr/>
        <p:txBody>
          <a:bodyPr/>
          <a:lstStyle/>
          <a:p>
            <a:fld id="{9EAD4C2F-7498-4526-8F1F-881AA82897C1}" type="datetimeFigureOut">
              <a:rPr lang="zh-CN" altLang="en-US" smtClean="0"/>
              <a:t>2019/8/30</a:t>
            </a:fld>
            <a:endParaRPr lang="zh-CN" altLang="en-US"/>
          </a:p>
        </p:txBody>
      </p:sp>
      <p:sp>
        <p:nvSpPr>
          <p:cNvPr id="5" name="页脚占位符 4">
            <a:extLst>
              <a:ext uri="{FF2B5EF4-FFF2-40B4-BE49-F238E27FC236}">
                <a16:creationId xmlns:a16="http://schemas.microsoft.com/office/drawing/2014/main" id="{0316018F-24F5-4B1A-938C-3F97F35B024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6A24460-C1C6-4ADC-957C-8352ABD26ED6}"/>
              </a:ext>
            </a:extLst>
          </p:cNvPr>
          <p:cNvSpPr>
            <a:spLocks noGrp="1"/>
          </p:cNvSpPr>
          <p:nvPr>
            <p:ph type="sldNum" sz="quarter" idx="12"/>
          </p:nvPr>
        </p:nvSpPr>
        <p:spPr/>
        <p:txBody>
          <a:bodyPr/>
          <a:lstStyle/>
          <a:p>
            <a:fld id="{843FE744-4C4B-4860-A9AD-C81EB6D3BF3F}" type="slidenum">
              <a:rPr lang="zh-CN" altLang="en-US" smtClean="0"/>
              <a:t>‹#›</a:t>
            </a:fld>
            <a:endParaRPr lang="zh-CN" altLang="en-US"/>
          </a:p>
        </p:txBody>
      </p:sp>
    </p:spTree>
    <p:extLst>
      <p:ext uri="{BB962C8B-B14F-4D97-AF65-F5344CB8AC3E}">
        <p14:creationId xmlns:p14="http://schemas.microsoft.com/office/powerpoint/2010/main" val="31331137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8C3614C-CDBC-46A6-96A5-B9FEDCA81BAF}"/>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2C516AED-EC2F-48AA-8EEC-F23B45DFC60C}"/>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8856D0AD-2AEC-4BDA-ACEB-18832B39E16F}"/>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D3D9BC7C-F12D-449F-8449-7ACF3395A869}"/>
              </a:ext>
            </a:extLst>
          </p:cNvPr>
          <p:cNvSpPr>
            <a:spLocks noGrp="1"/>
          </p:cNvSpPr>
          <p:nvPr>
            <p:ph type="dt" sz="half" idx="10"/>
          </p:nvPr>
        </p:nvSpPr>
        <p:spPr/>
        <p:txBody>
          <a:bodyPr/>
          <a:lstStyle/>
          <a:p>
            <a:fld id="{9EAD4C2F-7498-4526-8F1F-881AA82897C1}" type="datetimeFigureOut">
              <a:rPr lang="zh-CN" altLang="en-US" smtClean="0"/>
              <a:t>2019/8/30</a:t>
            </a:fld>
            <a:endParaRPr lang="zh-CN" altLang="en-US"/>
          </a:p>
        </p:txBody>
      </p:sp>
      <p:sp>
        <p:nvSpPr>
          <p:cNvPr id="6" name="页脚占位符 5">
            <a:extLst>
              <a:ext uri="{FF2B5EF4-FFF2-40B4-BE49-F238E27FC236}">
                <a16:creationId xmlns:a16="http://schemas.microsoft.com/office/drawing/2014/main" id="{F5FD3A8F-0A4B-41A5-934D-D8073F22BCA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AF10F5C-BC72-4797-921F-59FB04C0C5E9}"/>
              </a:ext>
            </a:extLst>
          </p:cNvPr>
          <p:cNvSpPr>
            <a:spLocks noGrp="1"/>
          </p:cNvSpPr>
          <p:nvPr>
            <p:ph type="sldNum" sz="quarter" idx="12"/>
          </p:nvPr>
        </p:nvSpPr>
        <p:spPr/>
        <p:txBody>
          <a:bodyPr/>
          <a:lstStyle/>
          <a:p>
            <a:fld id="{843FE744-4C4B-4860-A9AD-C81EB6D3BF3F}" type="slidenum">
              <a:rPr lang="zh-CN" altLang="en-US" smtClean="0"/>
              <a:t>‹#›</a:t>
            </a:fld>
            <a:endParaRPr lang="zh-CN" altLang="en-US"/>
          </a:p>
        </p:txBody>
      </p:sp>
    </p:spTree>
    <p:extLst>
      <p:ext uri="{BB962C8B-B14F-4D97-AF65-F5344CB8AC3E}">
        <p14:creationId xmlns:p14="http://schemas.microsoft.com/office/powerpoint/2010/main" val="3196624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CE7168E-6113-49B1-BFB1-9C81A4FDAD83}"/>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FD8AFDE8-4F98-4E28-B571-24D81335627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AE55A37C-1B50-4A9B-85A9-E78F36A484AA}"/>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74DA8A8D-2293-4F64-A73A-BEBF2773BCB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DEDF1607-D711-4820-BBEB-6788EA34F538}"/>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C21D47CC-11E5-4A7B-9B3E-4D11C0C4FE0F}"/>
              </a:ext>
            </a:extLst>
          </p:cNvPr>
          <p:cNvSpPr>
            <a:spLocks noGrp="1"/>
          </p:cNvSpPr>
          <p:nvPr>
            <p:ph type="dt" sz="half" idx="10"/>
          </p:nvPr>
        </p:nvSpPr>
        <p:spPr/>
        <p:txBody>
          <a:bodyPr/>
          <a:lstStyle/>
          <a:p>
            <a:fld id="{9EAD4C2F-7498-4526-8F1F-881AA82897C1}" type="datetimeFigureOut">
              <a:rPr lang="zh-CN" altLang="en-US" smtClean="0"/>
              <a:t>2019/8/30</a:t>
            </a:fld>
            <a:endParaRPr lang="zh-CN" altLang="en-US"/>
          </a:p>
        </p:txBody>
      </p:sp>
      <p:sp>
        <p:nvSpPr>
          <p:cNvPr id="8" name="页脚占位符 7">
            <a:extLst>
              <a:ext uri="{FF2B5EF4-FFF2-40B4-BE49-F238E27FC236}">
                <a16:creationId xmlns:a16="http://schemas.microsoft.com/office/drawing/2014/main" id="{D255D64A-07ED-4186-8280-1BECF8342EBB}"/>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5DE16BA6-D9E0-4DB0-9BEB-02745A92EC46}"/>
              </a:ext>
            </a:extLst>
          </p:cNvPr>
          <p:cNvSpPr>
            <a:spLocks noGrp="1"/>
          </p:cNvSpPr>
          <p:nvPr>
            <p:ph type="sldNum" sz="quarter" idx="12"/>
          </p:nvPr>
        </p:nvSpPr>
        <p:spPr/>
        <p:txBody>
          <a:bodyPr/>
          <a:lstStyle/>
          <a:p>
            <a:fld id="{843FE744-4C4B-4860-A9AD-C81EB6D3BF3F}" type="slidenum">
              <a:rPr lang="zh-CN" altLang="en-US" smtClean="0"/>
              <a:t>‹#›</a:t>
            </a:fld>
            <a:endParaRPr lang="zh-CN" altLang="en-US"/>
          </a:p>
        </p:txBody>
      </p:sp>
    </p:spTree>
    <p:extLst>
      <p:ext uri="{BB962C8B-B14F-4D97-AF65-F5344CB8AC3E}">
        <p14:creationId xmlns:p14="http://schemas.microsoft.com/office/powerpoint/2010/main" val="2655604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DF8149D-6336-4BFA-B50E-5BFEB2ABCC71}"/>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37670DE8-37C7-44A7-AF2B-CA27C61C826D}"/>
              </a:ext>
            </a:extLst>
          </p:cNvPr>
          <p:cNvSpPr>
            <a:spLocks noGrp="1"/>
          </p:cNvSpPr>
          <p:nvPr>
            <p:ph type="dt" sz="half" idx="10"/>
          </p:nvPr>
        </p:nvSpPr>
        <p:spPr/>
        <p:txBody>
          <a:bodyPr/>
          <a:lstStyle/>
          <a:p>
            <a:fld id="{9EAD4C2F-7498-4526-8F1F-881AA82897C1}" type="datetimeFigureOut">
              <a:rPr lang="zh-CN" altLang="en-US" smtClean="0"/>
              <a:t>2019/8/30</a:t>
            </a:fld>
            <a:endParaRPr lang="zh-CN" altLang="en-US"/>
          </a:p>
        </p:txBody>
      </p:sp>
      <p:sp>
        <p:nvSpPr>
          <p:cNvPr id="4" name="页脚占位符 3">
            <a:extLst>
              <a:ext uri="{FF2B5EF4-FFF2-40B4-BE49-F238E27FC236}">
                <a16:creationId xmlns:a16="http://schemas.microsoft.com/office/drawing/2014/main" id="{E93C2407-29EE-4D95-A13C-4E5D2EAA561F}"/>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37755F1D-B1DF-4F7D-A135-F796E6435CFD}"/>
              </a:ext>
            </a:extLst>
          </p:cNvPr>
          <p:cNvSpPr>
            <a:spLocks noGrp="1"/>
          </p:cNvSpPr>
          <p:nvPr>
            <p:ph type="sldNum" sz="quarter" idx="12"/>
          </p:nvPr>
        </p:nvSpPr>
        <p:spPr/>
        <p:txBody>
          <a:bodyPr/>
          <a:lstStyle/>
          <a:p>
            <a:fld id="{843FE744-4C4B-4860-A9AD-C81EB6D3BF3F}" type="slidenum">
              <a:rPr lang="zh-CN" altLang="en-US" smtClean="0"/>
              <a:t>‹#›</a:t>
            </a:fld>
            <a:endParaRPr lang="zh-CN" altLang="en-US"/>
          </a:p>
        </p:txBody>
      </p:sp>
    </p:spTree>
    <p:extLst>
      <p:ext uri="{BB962C8B-B14F-4D97-AF65-F5344CB8AC3E}">
        <p14:creationId xmlns:p14="http://schemas.microsoft.com/office/powerpoint/2010/main" val="3082058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89CEFA2-D907-4E28-A18F-DE6E725BEF26}"/>
              </a:ext>
            </a:extLst>
          </p:cNvPr>
          <p:cNvSpPr>
            <a:spLocks noGrp="1"/>
          </p:cNvSpPr>
          <p:nvPr>
            <p:ph type="dt" sz="half" idx="10"/>
          </p:nvPr>
        </p:nvSpPr>
        <p:spPr/>
        <p:txBody>
          <a:bodyPr/>
          <a:lstStyle/>
          <a:p>
            <a:fld id="{9EAD4C2F-7498-4526-8F1F-881AA82897C1}" type="datetimeFigureOut">
              <a:rPr lang="zh-CN" altLang="en-US" smtClean="0"/>
              <a:t>2019/8/30</a:t>
            </a:fld>
            <a:endParaRPr lang="zh-CN" altLang="en-US"/>
          </a:p>
        </p:txBody>
      </p:sp>
      <p:sp>
        <p:nvSpPr>
          <p:cNvPr id="3" name="页脚占位符 2">
            <a:extLst>
              <a:ext uri="{FF2B5EF4-FFF2-40B4-BE49-F238E27FC236}">
                <a16:creationId xmlns:a16="http://schemas.microsoft.com/office/drawing/2014/main" id="{02EF58F0-51DC-4BAF-98A1-46C7AFA2DA22}"/>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31B87590-3F4B-46FB-BE67-BFFBB48BB733}"/>
              </a:ext>
            </a:extLst>
          </p:cNvPr>
          <p:cNvSpPr>
            <a:spLocks noGrp="1"/>
          </p:cNvSpPr>
          <p:nvPr>
            <p:ph type="sldNum" sz="quarter" idx="12"/>
          </p:nvPr>
        </p:nvSpPr>
        <p:spPr/>
        <p:txBody>
          <a:bodyPr/>
          <a:lstStyle/>
          <a:p>
            <a:fld id="{843FE744-4C4B-4860-A9AD-C81EB6D3BF3F}" type="slidenum">
              <a:rPr lang="zh-CN" altLang="en-US" smtClean="0"/>
              <a:t>‹#›</a:t>
            </a:fld>
            <a:endParaRPr lang="zh-CN" altLang="en-US"/>
          </a:p>
        </p:txBody>
      </p:sp>
    </p:spTree>
    <p:extLst>
      <p:ext uri="{BB962C8B-B14F-4D97-AF65-F5344CB8AC3E}">
        <p14:creationId xmlns:p14="http://schemas.microsoft.com/office/powerpoint/2010/main" val="41230602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3D699A4-A915-400C-826D-FDA573D84A1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C70C4A58-A040-476B-845C-2EDB7F67AD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16C758A8-BF2B-47B0-86C9-7AC3AF3EBB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10728EA0-0BD5-4409-B56B-D4FD2D209363}"/>
              </a:ext>
            </a:extLst>
          </p:cNvPr>
          <p:cNvSpPr>
            <a:spLocks noGrp="1"/>
          </p:cNvSpPr>
          <p:nvPr>
            <p:ph type="dt" sz="half" idx="10"/>
          </p:nvPr>
        </p:nvSpPr>
        <p:spPr/>
        <p:txBody>
          <a:bodyPr/>
          <a:lstStyle/>
          <a:p>
            <a:fld id="{9EAD4C2F-7498-4526-8F1F-881AA82897C1}" type="datetimeFigureOut">
              <a:rPr lang="zh-CN" altLang="en-US" smtClean="0"/>
              <a:t>2019/8/30</a:t>
            </a:fld>
            <a:endParaRPr lang="zh-CN" altLang="en-US"/>
          </a:p>
        </p:txBody>
      </p:sp>
      <p:sp>
        <p:nvSpPr>
          <p:cNvPr id="6" name="页脚占位符 5">
            <a:extLst>
              <a:ext uri="{FF2B5EF4-FFF2-40B4-BE49-F238E27FC236}">
                <a16:creationId xmlns:a16="http://schemas.microsoft.com/office/drawing/2014/main" id="{494D5673-BA67-4855-AF9A-8324A65D299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FD576A7C-67E5-4FEC-8450-864D99DCA9E5}"/>
              </a:ext>
            </a:extLst>
          </p:cNvPr>
          <p:cNvSpPr>
            <a:spLocks noGrp="1"/>
          </p:cNvSpPr>
          <p:nvPr>
            <p:ph type="sldNum" sz="quarter" idx="12"/>
          </p:nvPr>
        </p:nvSpPr>
        <p:spPr/>
        <p:txBody>
          <a:bodyPr/>
          <a:lstStyle/>
          <a:p>
            <a:fld id="{843FE744-4C4B-4860-A9AD-C81EB6D3BF3F}" type="slidenum">
              <a:rPr lang="zh-CN" altLang="en-US" smtClean="0"/>
              <a:t>‹#›</a:t>
            </a:fld>
            <a:endParaRPr lang="zh-CN" altLang="en-US"/>
          </a:p>
        </p:txBody>
      </p:sp>
    </p:spTree>
    <p:extLst>
      <p:ext uri="{BB962C8B-B14F-4D97-AF65-F5344CB8AC3E}">
        <p14:creationId xmlns:p14="http://schemas.microsoft.com/office/powerpoint/2010/main" val="42014396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B7095D2-9276-4FD7-A94D-3809719FC6CB}"/>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EC9798B3-7CFA-4DAE-AFF2-2892380A69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DFC28B6B-BDD9-4F3D-B09C-B08D1A247B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094A7A9C-C162-452E-AC38-9BF0E00B4E8C}"/>
              </a:ext>
            </a:extLst>
          </p:cNvPr>
          <p:cNvSpPr>
            <a:spLocks noGrp="1"/>
          </p:cNvSpPr>
          <p:nvPr>
            <p:ph type="dt" sz="half" idx="10"/>
          </p:nvPr>
        </p:nvSpPr>
        <p:spPr/>
        <p:txBody>
          <a:bodyPr/>
          <a:lstStyle/>
          <a:p>
            <a:fld id="{9EAD4C2F-7498-4526-8F1F-881AA82897C1}" type="datetimeFigureOut">
              <a:rPr lang="zh-CN" altLang="en-US" smtClean="0"/>
              <a:t>2019/8/30</a:t>
            </a:fld>
            <a:endParaRPr lang="zh-CN" altLang="en-US"/>
          </a:p>
        </p:txBody>
      </p:sp>
      <p:sp>
        <p:nvSpPr>
          <p:cNvPr id="6" name="页脚占位符 5">
            <a:extLst>
              <a:ext uri="{FF2B5EF4-FFF2-40B4-BE49-F238E27FC236}">
                <a16:creationId xmlns:a16="http://schemas.microsoft.com/office/drawing/2014/main" id="{379FFDB0-1AEF-4561-B29E-03D6DBB362A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1F7AD46-8851-41E2-9EED-AE081A65D0C8}"/>
              </a:ext>
            </a:extLst>
          </p:cNvPr>
          <p:cNvSpPr>
            <a:spLocks noGrp="1"/>
          </p:cNvSpPr>
          <p:nvPr>
            <p:ph type="sldNum" sz="quarter" idx="12"/>
          </p:nvPr>
        </p:nvSpPr>
        <p:spPr/>
        <p:txBody>
          <a:bodyPr/>
          <a:lstStyle/>
          <a:p>
            <a:fld id="{843FE744-4C4B-4860-A9AD-C81EB6D3BF3F}" type="slidenum">
              <a:rPr lang="zh-CN" altLang="en-US" smtClean="0"/>
              <a:t>‹#›</a:t>
            </a:fld>
            <a:endParaRPr lang="zh-CN" altLang="en-US"/>
          </a:p>
        </p:txBody>
      </p:sp>
    </p:spTree>
    <p:extLst>
      <p:ext uri="{BB962C8B-B14F-4D97-AF65-F5344CB8AC3E}">
        <p14:creationId xmlns:p14="http://schemas.microsoft.com/office/powerpoint/2010/main" val="1429426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38C99F4-E336-498C-82C0-AA28814E34A3}"/>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EBA0EF34-BFC1-4470-8C7E-0AE8CBDF1D09}"/>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C79D8157-759C-4F8B-A6DE-2C0D08023310}"/>
              </a:ext>
            </a:extLst>
          </p:cNvPr>
          <p:cNvSpPr>
            <a:spLocks noGrp="1"/>
          </p:cNvSpPr>
          <p:nvPr>
            <p:ph type="dt" sz="half" idx="10"/>
          </p:nvPr>
        </p:nvSpPr>
        <p:spPr/>
        <p:txBody>
          <a:bodyPr/>
          <a:lstStyle/>
          <a:p>
            <a:fld id="{9EAD4C2F-7498-4526-8F1F-881AA82897C1}" type="datetimeFigureOut">
              <a:rPr lang="zh-CN" altLang="en-US" smtClean="0"/>
              <a:t>2019/8/30</a:t>
            </a:fld>
            <a:endParaRPr lang="zh-CN" altLang="en-US"/>
          </a:p>
        </p:txBody>
      </p:sp>
      <p:sp>
        <p:nvSpPr>
          <p:cNvPr id="5" name="页脚占位符 4">
            <a:extLst>
              <a:ext uri="{FF2B5EF4-FFF2-40B4-BE49-F238E27FC236}">
                <a16:creationId xmlns:a16="http://schemas.microsoft.com/office/drawing/2014/main" id="{C1F04AC0-2939-4EDD-B69A-0B1015B8FB5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A9A34EF-4122-42F9-B6C8-8552AAACA4C5}"/>
              </a:ext>
            </a:extLst>
          </p:cNvPr>
          <p:cNvSpPr>
            <a:spLocks noGrp="1"/>
          </p:cNvSpPr>
          <p:nvPr>
            <p:ph type="sldNum" sz="quarter" idx="12"/>
          </p:nvPr>
        </p:nvSpPr>
        <p:spPr/>
        <p:txBody>
          <a:bodyPr/>
          <a:lstStyle/>
          <a:p>
            <a:fld id="{843FE744-4C4B-4860-A9AD-C81EB6D3BF3F}" type="slidenum">
              <a:rPr lang="zh-CN" altLang="en-US" smtClean="0"/>
              <a:t>‹#›</a:t>
            </a:fld>
            <a:endParaRPr lang="zh-CN" altLang="en-US"/>
          </a:p>
        </p:txBody>
      </p:sp>
    </p:spTree>
    <p:extLst>
      <p:ext uri="{BB962C8B-B14F-4D97-AF65-F5344CB8AC3E}">
        <p14:creationId xmlns:p14="http://schemas.microsoft.com/office/powerpoint/2010/main" val="14018215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DD3DCB62-E0C3-461A-B630-44E604F67637}"/>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E888EBBB-369A-4A74-98A2-AC27B7ABD25C}"/>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0D2E02A5-814F-4565-8BF6-A8C2A227796E}"/>
              </a:ext>
            </a:extLst>
          </p:cNvPr>
          <p:cNvSpPr>
            <a:spLocks noGrp="1"/>
          </p:cNvSpPr>
          <p:nvPr>
            <p:ph type="dt" sz="half" idx="10"/>
          </p:nvPr>
        </p:nvSpPr>
        <p:spPr/>
        <p:txBody>
          <a:bodyPr/>
          <a:lstStyle/>
          <a:p>
            <a:fld id="{9EAD4C2F-7498-4526-8F1F-881AA82897C1}" type="datetimeFigureOut">
              <a:rPr lang="zh-CN" altLang="en-US" smtClean="0"/>
              <a:t>2019/8/30</a:t>
            </a:fld>
            <a:endParaRPr lang="zh-CN" altLang="en-US"/>
          </a:p>
        </p:txBody>
      </p:sp>
      <p:sp>
        <p:nvSpPr>
          <p:cNvPr id="5" name="页脚占位符 4">
            <a:extLst>
              <a:ext uri="{FF2B5EF4-FFF2-40B4-BE49-F238E27FC236}">
                <a16:creationId xmlns:a16="http://schemas.microsoft.com/office/drawing/2014/main" id="{126E3C62-3F94-4984-89D3-5547055F730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E5C7E56-4AF4-4899-B9D2-29CF23CC80F0}"/>
              </a:ext>
            </a:extLst>
          </p:cNvPr>
          <p:cNvSpPr>
            <a:spLocks noGrp="1"/>
          </p:cNvSpPr>
          <p:nvPr>
            <p:ph type="sldNum" sz="quarter" idx="12"/>
          </p:nvPr>
        </p:nvSpPr>
        <p:spPr/>
        <p:txBody>
          <a:bodyPr/>
          <a:lstStyle/>
          <a:p>
            <a:fld id="{843FE744-4C4B-4860-A9AD-C81EB6D3BF3F}" type="slidenum">
              <a:rPr lang="zh-CN" altLang="en-US" smtClean="0"/>
              <a:t>‹#›</a:t>
            </a:fld>
            <a:endParaRPr lang="zh-CN" altLang="en-US"/>
          </a:p>
        </p:txBody>
      </p:sp>
    </p:spTree>
    <p:extLst>
      <p:ext uri="{BB962C8B-B14F-4D97-AF65-F5344CB8AC3E}">
        <p14:creationId xmlns:p14="http://schemas.microsoft.com/office/powerpoint/2010/main" val="1707520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4D17D62E-A2E2-404C-B7CC-36A8B8A458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4024CDE8-0D9B-4104-8D86-5EFB1268F8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443E5925-BCAA-408F-ABC2-E3E65BBC22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AD4C2F-7498-4526-8F1F-881AA82897C1}" type="datetimeFigureOut">
              <a:rPr lang="zh-CN" altLang="en-US" smtClean="0"/>
              <a:t>2019/8/30</a:t>
            </a:fld>
            <a:endParaRPr lang="zh-CN" altLang="en-US"/>
          </a:p>
        </p:txBody>
      </p:sp>
      <p:sp>
        <p:nvSpPr>
          <p:cNvPr id="5" name="页脚占位符 4">
            <a:extLst>
              <a:ext uri="{FF2B5EF4-FFF2-40B4-BE49-F238E27FC236}">
                <a16:creationId xmlns:a16="http://schemas.microsoft.com/office/drawing/2014/main" id="{6FBB24BD-24C8-4B15-A7FF-4364F802149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B769FD87-7DF8-4410-BE7C-D009896723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3FE744-4C4B-4860-A9AD-C81EB6D3BF3F}" type="slidenum">
              <a:rPr lang="zh-CN" altLang="en-US" smtClean="0"/>
              <a:t>‹#›</a:t>
            </a:fld>
            <a:endParaRPr lang="zh-CN" altLang="en-US"/>
          </a:p>
        </p:txBody>
      </p:sp>
    </p:spTree>
    <p:extLst>
      <p:ext uri="{BB962C8B-B14F-4D97-AF65-F5344CB8AC3E}">
        <p14:creationId xmlns:p14="http://schemas.microsoft.com/office/powerpoint/2010/main" val="40027744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9.png"/><Relationship Id="rId5" Type="http://schemas.microsoft.com/office/2007/relationships/hdphoto" Target="../media/hdphoto2.wdp"/><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gif"/><Relationship Id="rId1" Type="http://schemas.openxmlformats.org/officeDocument/2006/relationships/slideLayout" Target="../slideLayouts/slideLayout7.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03259DB-7CB5-4286-9099-76C05CEF3ECC}"/>
              </a:ext>
            </a:extLst>
          </p:cNvPr>
          <p:cNvSpPr>
            <a:spLocks noGrp="1"/>
          </p:cNvSpPr>
          <p:nvPr>
            <p:ph type="ctrTitle"/>
          </p:nvPr>
        </p:nvSpPr>
        <p:spPr>
          <a:xfrm>
            <a:off x="1524000" y="1122363"/>
            <a:ext cx="9144000" cy="2387600"/>
          </a:xfrm>
        </p:spPr>
        <p:txBody>
          <a:bodyPr>
            <a:normAutofit/>
          </a:bodyPr>
          <a:lstStyle/>
          <a:p>
            <a:r>
              <a:rPr lang="en-US" altLang="zh-CN" sz="5400" dirty="0"/>
              <a:t>IOL Project 1</a:t>
            </a:r>
            <a:r>
              <a:rPr lang="zh-CN" altLang="en-US" sz="5400" dirty="0"/>
              <a:t>：</a:t>
            </a:r>
            <a:r>
              <a:rPr lang="en-AU" altLang="zh-CN" sz="5400" dirty="0"/>
              <a:t>Surveillance</a:t>
            </a:r>
            <a:endParaRPr lang="zh-CN" altLang="en-US" sz="5400" dirty="0"/>
          </a:p>
        </p:txBody>
      </p:sp>
      <p:sp>
        <p:nvSpPr>
          <p:cNvPr id="3" name="副标题 2">
            <a:extLst>
              <a:ext uri="{FF2B5EF4-FFF2-40B4-BE49-F238E27FC236}">
                <a16:creationId xmlns:a16="http://schemas.microsoft.com/office/drawing/2014/main" id="{F06551DB-3FA1-4B67-B783-D223E64A55F0}"/>
              </a:ext>
            </a:extLst>
          </p:cNvPr>
          <p:cNvSpPr>
            <a:spLocks noGrp="1"/>
          </p:cNvSpPr>
          <p:nvPr>
            <p:ph type="subTitle" idx="1"/>
          </p:nvPr>
        </p:nvSpPr>
        <p:spPr>
          <a:xfrm>
            <a:off x="9148332" y="5417837"/>
            <a:ext cx="2477403" cy="995964"/>
          </a:xfrm>
        </p:spPr>
        <p:txBody>
          <a:bodyPr>
            <a:normAutofit/>
          </a:bodyPr>
          <a:lstStyle/>
          <a:p>
            <a:r>
              <a:rPr lang="en-US" altLang="zh-CN" sz="2000" dirty="0"/>
              <a:t>S3703903</a:t>
            </a:r>
          </a:p>
          <a:p>
            <a:r>
              <a:rPr lang="en-US" altLang="zh-CN" sz="2000" dirty="0" err="1"/>
              <a:t>Huiwen</a:t>
            </a:r>
            <a:r>
              <a:rPr lang="en-US" altLang="zh-CN" sz="2000" dirty="0"/>
              <a:t> Feng     </a:t>
            </a:r>
            <a:endParaRPr lang="zh-CN" altLang="en-US" sz="2000" dirty="0"/>
          </a:p>
        </p:txBody>
      </p:sp>
    </p:spTree>
    <p:extLst>
      <p:ext uri="{BB962C8B-B14F-4D97-AF65-F5344CB8AC3E}">
        <p14:creationId xmlns:p14="http://schemas.microsoft.com/office/powerpoint/2010/main" val="1235650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36617119-7BCC-471B-BEFD-3C54D28F5BEA}"/>
              </a:ext>
            </a:extLst>
          </p:cNvPr>
          <p:cNvPicPr>
            <a:picLocks noChangeAspect="1"/>
          </p:cNvPicPr>
          <p:nvPr/>
        </p:nvPicPr>
        <p:blipFill rotWithShape="1">
          <a:blip r:embed="rId2"/>
          <a:srcRect l="20367" t="19331" r="17927" b="20407"/>
          <a:stretch/>
        </p:blipFill>
        <p:spPr>
          <a:xfrm>
            <a:off x="8684068" y="215933"/>
            <a:ext cx="2860208" cy="1710193"/>
          </a:xfrm>
          <a:prstGeom prst="rect">
            <a:avLst/>
          </a:prstGeom>
        </p:spPr>
      </p:pic>
      <p:pic>
        <p:nvPicPr>
          <p:cNvPr id="4" name="图片 3">
            <a:extLst>
              <a:ext uri="{FF2B5EF4-FFF2-40B4-BE49-F238E27FC236}">
                <a16:creationId xmlns:a16="http://schemas.microsoft.com/office/drawing/2014/main" id="{ACAF0706-B14F-4C92-9769-F13BCF812E8A}"/>
              </a:ext>
            </a:extLst>
          </p:cNvPr>
          <p:cNvPicPr>
            <a:picLocks noChangeAspect="1"/>
          </p:cNvPicPr>
          <p:nvPr/>
        </p:nvPicPr>
        <p:blipFill rotWithShape="1">
          <a:blip r:embed="rId3"/>
          <a:srcRect l="22713" t="18831" r="20486" b="19115"/>
          <a:stretch/>
        </p:blipFill>
        <p:spPr>
          <a:xfrm>
            <a:off x="7711426" y="3951681"/>
            <a:ext cx="3965289" cy="2436743"/>
          </a:xfrm>
          <a:prstGeom prst="rect">
            <a:avLst/>
          </a:prstGeom>
        </p:spPr>
      </p:pic>
      <p:pic>
        <p:nvPicPr>
          <p:cNvPr id="6" name="图片 5">
            <a:extLst>
              <a:ext uri="{FF2B5EF4-FFF2-40B4-BE49-F238E27FC236}">
                <a16:creationId xmlns:a16="http://schemas.microsoft.com/office/drawing/2014/main" id="{98D870E3-F0D1-4CF8-81A2-3DC217C0B72D}"/>
              </a:ext>
            </a:extLst>
          </p:cNvPr>
          <p:cNvPicPr>
            <a:picLocks noChangeAspect="1"/>
          </p:cNvPicPr>
          <p:nvPr/>
        </p:nvPicPr>
        <p:blipFill rotWithShape="1">
          <a:blip r:embed="rId4"/>
          <a:srcRect l="20343" t="18577" r="17634" b="20317"/>
          <a:stretch/>
        </p:blipFill>
        <p:spPr>
          <a:xfrm>
            <a:off x="8197094" y="2015076"/>
            <a:ext cx="3436284" cy="1837880"/>
          </a:xfrm>
          <a:prstGeom prst="rect">
            <a:avLst/>
          </a:prstGeom>
        </p:spPr>
      </p:pic>
      <p:sp>
        <p:nvSpPr>
          <p:cNvPr id="9" name="文本框 8">
            <a:extLst>
              <a:ext uri="{FF2B5EF4-FFF2-40B4-BE49-F238E27FC236}">
                <a16:creationId xmlns:a16="http://schemas.microsoft.com/office/drawing/2014/main" id="{70872BDB-B80E-417D-9478-74B7EED5C421}"/>
              </a:ext>
            </a:extLst>
          </p:cNvPr>
          <p:cNvSpPr txBox="1"/>
          <p:nvPr/>
        </p:nvSpPr>
        <p:spPr>
          <a:xfrm>
            <a:off x="8794531" y="6382614"/>
            <a:ext cx="2837636" cy="338554"/>
          </a:xfrm>
          <a:prstGeom prst="rect">
            <a:avLst/>
          </a:prstGeom>
          <a:noFill/>
        </p:spPr>
        <p:txBody>
          <a:bodyPr wrap="none" rtlCol="0">
            <a:spAutoFit/>
          </a:bodyPr>
          <a:lstStyle/>
          <a:p>
            <a:r>
              <a:rPr lang="en-AU" altLang="zh-CN" sz="1600" dirty="0"/>
              <a:t>https://vimeo.com/186364289</a:t>
            </a:r>
            <a:endParaRPr lang="zh-CN" altLang="en-US" sz="1600" dirty="0"/>
          </a:p>
        </p:txBody>
      </p:sp>
      <p:sp>
        <p:nvSpPr>
          <p:cNvPr id="10" name="文本框 9">
            <a:extLst>
              <a:ext uri="{FF2B5EF4-FFF2-40B4-BE49-F238E27FC236}">
                <a16:creationId xmlns:a16="http://schemas.microsoft.com/office/drawing/2014/main" id="{35EE7EE3-ABF9-43A0-80BA-094BE8DC37D4}"/>
              </a:ext>
            </a:extLst>
          </p:cNvPr>
          <p:cNvSpPr txBox="1"/>
          <p:nvPr/>
        </p:nvSpPr>
        <p:spPr>
          <a:xfrm>
            <a:off x="490917" y="470864"/>
            <a:ext cx="6197119" cy="646331"/>
          </a:xfrm>
          <a:prstGeom prst="rect">
            <a:avLst/>
          </a:prstGeom>
          <a:noFill/>
        </p:spPr>
        <p:txBody>
          <a:bodyPr wrap="square" rtlCol="0">
            <a:spAutoFit/>
          </a:bodyPr>
          <a:lstStyle/>
          <a:p>
            <a:r>
              <a:rPr lang="en-US" altLang="zh-CN" dirty="0"/>
              <a:t>Research</a:t>
            </a:r>
            <a:r>
              <a:rPr lang="zh-CN" altLang="en-US" dirty="0"/>
              <a:t>：</a:t>
            </a:r>
            <a:endParaRPr lang="en-US" altLang="zh-CN" dirty="0"/>
          </a:p>
          <a:p>
            <a:endParaRPr lang="en-US" altLang="zh-CN" dirty="0"/>
          </a:p>
        </p:txBody>
      </p:sp>
      <p:pic>
        <p:nvPicPr>
          <p:cNvPr id="14" name="图片 13">
            <a:extLst>
              <a:ext uri="{FF2B5EF4-FFF2-40B4-BE49-F238E27FC236}">
                <a16:creationId xmlns:a16="http://schemas.microsoft.com/office/drawing/2014/main" id="{D0ED6E66-649B-4039-A202-F990D7C628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95335" y="1875211"/>
            <a:ext cx="2048064" cy="2048064"/>
          </a:xfrm>
          <a:prstGeom prst="rect">
            <a:avLst/>
          </a:prstGeom>
        </p:spPr>
      </p:pic>
      <p:pic>
        <p:nvPicPr>
          <p:cNvPr id="12" name="图片 11">
            <a:extLst>
              <a:ext uri="{FF2B5EF4-FFF2-40B4-BE49-F238E27FC236}">
                <a16:creationId xmlns:a16="http://schemas.microsoft.com/office/drawing/2014/main" id="{4F365FAF-FE7F-48BA-A3C3-EBCEC4EF2EA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43399" y="1873651"/>
            <a:ext cx="1477155" cy="1977745"/>
          </a:xfrm>
          <a:prstGeom prst="rect">
            <a:avLst/>
          </a:prstGeom>
        </p:spPr>
      </p:pic>
      <p:pic>
        <p:nvPicPr>
          <p:cNvPr id="3" name="图片 2">
            <a:extLst>
              <a:ext uri="{FF2B5EF4-FFF2-40B4-BE49-F238E27FC236}">
                <a16:creationId xmlns:a16="http://schemas.microsoft.com/office/drawing/2014/main" id="{B7C79F75-77C4-48A7-8F49-F28727A8C48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36258" y="4078831"/>
            <a:ext cx="4098376" cy="2306800"/>
          </a:xfrm>
          <a:prstGeom prst="rect">
            <a:avLst/>
          </a:prstGeom>
        </p:spPr>
      </p:pic>
      <p:sp>
        <p:nvSpPr>
          <p:cNvPr id="5" name="文本框 4">
            <a:extLst>
              <a:ext uri="{FF2B5EF4-FFF2-40B4-BE49-F238E27FC236}">
                <a16:creationId xmlns:a16="http://schemas.microsoft.com/office/drawing/2014/main" id="{40979AFF-A028-4F0C-B67B-3AD0B8729CA9}"/>
              </a:ext>
            </a:extLst>
          </p:cNvPr>
          <p:cNvSpPr txBox="1"/>
          <p:nvPr/>
        </p:nvSpPr>
        <p:spPr>
          <a:xfrm>
            <a:off x="490917" y="4476038"/>
            <a:ext cx="3006945" cy="1600438"/>
          </a:xfrm>
          <a:prstGeom prst="rect">
            <a:avLst/>
          </a:prstGeom>
          <a:noFill/>
        </p:spPr>
        <p:txBody>
          <a:bodyPr wrap="square" rtlCol="0">
            <a:spAutoFit/>
          </a:bodyPr>
          <a:lstStyle/>
          <a:p>
            <a:r>
              <a:rPr lang="en-US" altLang="zh-CN" sz="1400" dirty="0"/>
              <a:t>In the second week’s work, we try to express an adjective with a simple graphic. This makes me want to still use a simple object to convey the mood of the owner. And in the fourth week</a:t>
            </a:r>
            <a:r>
              <a:rPr lang="zh-CN" altLang="en-US" sz="1400" dirty="0"/>
              <a:t>‘</a:t>
            </a:r>
            <a:r>
              <a:rPr lang="en-US" altLang="zh-CN" sz="1400" dirty="0"/>
              <a:t>s work, I tried to use one eye to convey sad emotions.</a:t>
            </a:r>
            <a:endParaRPr lang="zh-CN" altLang="en-US" sz="1400" dirty="0"/>
          </a:p>
        </p:txBody>
      </p:sp>
      <p:sp>
        <p:nvSpPr>
          <p:cNvPr id="7" name="文本框 6">
            <a:extLst>
              <a:ext uri="{FF2B5EF4-FFF2-40B4-BE49-F238E27FC236}">
                <a16:creationId xmlns:a16="http://schemas.microsoft.com/office/drawing/2014/main" id="{D4E73F67-886C-4C9E-AC03-AC4D3FCB79BC}"/>
              </a:ext>
            </a:extLst>
          </p:cNvPr>
          <p:cNvSpPr txBox="1"/>
          <p:nvPr/>
        </p:nvSpPr>
        <p:spPr>
          <a:xfrm>
            <a:off x="490917" y="1234593"/>
            <a:ext cx="3787609" cy="954107"/>
          </a:xfrm>
          <a:prstGeom prst="rect">
            <a:avLst/>
          </a:prstGeom>
          <a:noFill/>
        </p:spPr>
        <p:txBody>
          <a:bodyPr wrap="square" rtlCol="0">
            <a:spAutoFit/>
          </a:bodyPr>
          <a:lstStyle/>
          <a:p>
            <a:r>
              <a:rPr lang="en-US" altLang="zh-CN" sz="1400" dirty="0"/>
              <a:t>In the detective class of games, and some weird animations.</a:t>
            </a:r>
            <a:r>
              <a:rPr lang="zh-CN" altLang="en-US" sz="1400" dirty="0"/>
              <a:t> </a:t>
            </a:r>
            <a:r>
              <a:rPr lang="en-US" altLang="zh-CN" sz="1400" dirty="0"/>
              <a:t>I</a:t>
            </a:r>
            <a:r>
              <a:rPr lang="zh-CN" altLang="en-US" sz="1400" dirty="0"/>
              <a:t> </a:t>
            </a:r>
            <a:r>
              <a:rPr lang="en-US" altLang="zh-CN" sz="1400" dirty="0"/>
              <a:t>found</a:t>
            </a:r>
            <a:r>
              <a:rPr lang="zh-CN" altLang="en-US" sz="1400" dirty="0"/>
              <a:t> </a:t>
            </a:r>
            <a:r>
              <a:rPr lang="en-US" altLang="zh-CN" sz="1400" dirty="0"/>
              <a:t>that</a:t>
            </a:r>
            <a:r>
              <a:rPr lang="zh-CN" altLang="en-US" sz="1400" dirty="0"/>
              <a:t> </a:t>
            </a:r>
            <a:r>
              <a:rPr lang="en-US" altLang="zh-CN" sz="1400" dirty="0"/>
              <a:t>eyes are good helper to create a strange or horrible atmosphere(in the picture).</a:t>
            </a:r>
            <a:endParaRPr lang="zh-CN" altLang="en-US" sz="1400" dirty="0"/>
          </a:p>
        </p:txBody>
      </p:sp>
      <p:sp>
        <p:nvSpPr>
          <p:cNvPr id="8" name="文本框 7">
            <a:extLst>
              <a:ext uri="{FF2B5EF4-FFF2-40B4-BE49-F238E27FC236}">
                <a16:creationId xmlns:a16="http://schemas.microsoft.com/office/drawing/2014/main" id="{17E48493-0A4E-4436-BBCA-945801F3A961}"/>
              </a:ext>
            </a:extLst>
          </p:cNvPr>
          <p:cNvSpPr txBox="1"/>
          <p:nvPr/>
        </p:nvSpPr>
        <p:spPr>
          <a:xfrm>
            <a:off x="517128" y="2381962"/>
            <a:ext cx="3735186" cy="523220"/>
          </a:xfrm>
          <a:prstGeom prst="rect">
            <a:avLst/>
          </a:prstGeom>
          <a:noFill/>
        </p:spPr>
        <p:txBody>
          <a:bodyPr wrap="square" rtlCol="0">
            <a:spAutoFit/>
          </a:bodyPr>
          <a:lstStyle/>
          <a:p>
            <a:r>
              <a:rPr lang="en-US" altLang="zh-CN" sz="1400" dirty="0"/>
              <a:t>And a pair of eyes can convey a lot of complex emotions.</a:t>
            </a:r>
            <a:endParaRPr lang="zh-CN" altLang="en-US" sz="1400" dirty="0"/>
          </a:p>
        </p:txBody>
      </p:sp>
    </p:spTree>
    <p:extLst>
      <p:ext uri="{BB962C8B-B14F-4D97-AF65-F5344CB8AC3E}">
        <p14:creationId xmlns:p14="http://schemas.microsoft.com/office/powerpoint/2010/main" val="23087985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2019-08/1565268387_-20190808224451">
            <a:extLst>
              <a:ext uri="{FF2B5EF4-FFF2-40B4-BE49-F238E27FC236}">
                <a16:creationId xmlns:a16="http://schemas.microsoft.com/office/drawing/2014/main" id="{634CD4BD-FBE5-4D98-B7B4-0A278777D15E}"/>
              </a:ext>
            </a:extLst>
          </p:cNvPr>
          <p:cNvPicPr>
            <a:picLocks noChangeAspect="1" noChangeArrowheads="1"/>
          </p:cNvPicPr>
          <p:nvPr/>
        </p:nvPicPr>
        <p:blipFill>
          <a:blip r:embed="rId2">
            <a:grayscl/>
            <a:extLst>
              <a:ext uri="{BEBA8EAE-BF5A-486C-A8C5-ECC9F3942E4B}">
                <a14:imgProps xmlns:a14="http://schemas.microsoft.com/office/drawing/2010/main">
                  <a14:imgLayer r:embed="rId3">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rot="16200000">
            <a:off x="8386636" y="-315334"/>
            <a:ext cx="2445099" cy="3801979"/>
          </a:xfrm>
          <a:prstGeom prst="rect">
            <a:avLst/>
          </a:prstGeom>
          <a:noFill/>
          <a:extLst>
            <a:ext uri="{909E8E84-426E-40DD-AFC4-6F175D3DCCD1}">
              <a14:hiddenFill xmlns:a14="http://schemas.microsoft.com/office/drawing/2010/main">
                <a:solidFill>
                  <a:srgbClr val="FFFFFF"/>
                </a:solidFill>
              </a14:hiddenFill>
            </a:ext>
          </a:extLst>
        </p:spPr>
      </p:pic>
      <p:sp>
        <p:nvSpPr>
          <p:cNvPr id="3" name="文本框 2">
            <a:extLst>
              <a:ext uri="{FF2B5EF4-FFF2-40B4-BE49-F238E27FC236}">
                <a16:creationId xmlns:a16="http://schemas.microsoft.com/office/drawing/2014/main" id="{0527D4EC-EAA9-442E-8DE3-74507701969F}"/>
              </a:ext>
            </a:extLst>
          </p:cNvPr>
          <p:cNvSpPr txBox="1"/>
          <p:nvPr/>
        </p:nvSpPr>
        <p:spPr>
          <a:xfrm>
            <a:off x="935936" y="1265102"/>
            <a:ext cx="5759420" cy="4555093"/>
          </a:xfrm>
          <a:prstGeom prst="rect">
            <a:avLst/>
          </a:prstGeom>
          <a:noFill/>
        </p:spPr>
        <p:txBody>
          <a:bodyPr wrap="square" rtlCol="0">
            <a:spAutoFit/>
          </a:bodyPr>
          <a:lstStyle/>
          <a:p>
            <a:br>
              <a:rPr lang="en-US" altLang="zh-CN" sz="1400" dirty="0"/>
            </a:br>
            <a:r>
              <a:rPr lang="en-US" altLang="zh-CN" sz="2000" dirty="0"/>
              <a:t>Storyboard:</a:t>
            </a:r>
          </a:p>
          <a:p>
            <a:endParaRPr lang="en-US" altLang="zh-CN" sz="1600" dirty="0"/>
          </a:p>
          <a:p>
            <a:endParaRPr lang="en-US" altLang="zh-CN" sz="1600" dirty="0"/>
          </a:p>
          <a:p>
            <a:r>
              <a:rPr lang="en-US" altLang="zh-CN" sz="1400" dirty="0"/>
              <a:t>The protagonist (a monitored doll) had a nightmare in bed, and the two very different memories in his dream made him look painful. After waking up, he walked on the road and helped the passerby to help ask the situation, but the passerby just gave him a standard smile, and he unconsciously released his hand. Realizing that he was wrong, he wanted to escape, but he was surrounded by other people with standard smiles in an instant. He wanted to find his companion, but found out that he was a smirk. In the end, he chose to compromise and became a member with a standard smile.</a:t>
            </a:r>
          </a:p>
          <a:p>
            <a:endParaRPr lang="en-US" altLang="zh-CN" sz="1400" dirty="0"/>
          </a:p>
          <a:p>
            <a:endParaRPr lang="en-US" altLang="zh-CN" sz="1400" dirty="0"/>
          </a:p>
          <a:p>
            <a:r>
              <a:rPr lang="en-US" altLang="zh-CN" sz="1400" dirty="0"/>
              <a:t>But I realized that one problem is that I intend to express a manipulated doll. If I only tell this story, I can't express this theme. So I tried to divide the picture into two parts, one part of the story itself and the other part of the eye. This eye represents the manipulator, and emotional changes presage the development of the plot.</a:t>
            </a:r>
            <a:endParaRPr lang="zh-CN" altLang="en-US" sz="1400" dirty="0"/>
          </a:p>
        </p:txBody>
      </p:sp>
      <p:pic>
        <p:nvPicPr>
          <p:cNvPr id="7" name="图片 6">
            <a:extLst>
              <a:ext uri="{FF2B5EF4-FFF2-40B4-BE49-F238E27FC236}">
                <a16:creationId xmlns:a16="http://schemas.microsoft.com/office/drawing/2014/main" id="{001050E1-B800-44E3-A28A-345B0A31F28B}"/>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l="3676" r="7195"/>
          <a:stretch/>
        </p:blipFill>
        <p:spPr>
          <a:xfrm>
            <a:off x="6747493" y="3807113"/>
            <a:ext cx="2136489" cy="2920880"/>
          </a:xfrm>
          <a:prstGeom prst="rect">
            <a:avLst/>
          </a:prstGeom>
        </p:spPr>
      </p:pic>
      <p:pic>
        <p:nvPicPr>
          <p:cNvPr id="9" name="图片 8">
            <a:extLst>
              <a:ext uri="{FF2B5EF4-FFF2-40B4-BE49-F238E27FC236}">
                <a16:creationId xmlns:a16="http://schemas.microsoft.com/office/drawing/2014/main" id="{015FEC8D-7D7A-47D1-B8CD-3B490E0B43F7}"/>
              </a:ext>
            </a:extLst>
          </p:cNvPr>
          <p:cNvPicPr>
            <a:picLocks noChangeAspect="1"/>
          </p:cNvPicPr>
          <p:nvPr/>
        </p:nvPicPr>
        <p:blipFill rotWithShape="1">
          <a:blip r:embed="rId6">
            <a:extLst>
              <a:ext uri="{BEBA8EAE-BF5A-486C-A8C5-ECC9F3942E4B}">
                <a14:imgProps xmlns:a14="http://schemas.microsoft.com/office/drawing/2010/main">
                  <a14:imgLayer r:embed="rId7">
                    <a14:imgEffect>
                      <a14:brightnessContrast contrast="-40000"/>
                    </a14:imgEffect>
                  </a14:imgLayer>
                </a14:imgProps>
              </a:ext>
              <a:ext uri="{28A0092B-C50C-407E-A947-70E740481C1C}">
                <a14:useLocalDpi xmlns:a14="http://schemas.microsoft.com/office/drawing/2010/main" val="0"/>
              </a:ext>
            </a:extLst>
          </a:blip>
          <a:srcRect t="616"/>
          <a:stretch/>
        </p:blipFill>
        <p:spPr>
          <a:xfrm>
            <a:off x="8936119" y="2808205"/>
            <a:ext cx="2769068" cy="3735606"/>
          </a:xfrm>
          <a:prstGeom prst="rect">
            <a:avLst/>
          </a:prstGeom>
        </p:spPr>
      </p:pic>
    </p:spTree>
    <p:extLst>
      <p:ext uri="{BB962C8B-B14F-4D97-AF65-F5344CB8AC3E}">
        <p14:creationId xmlns:p14="http://schemas.microsoft.com/office/powerpoint/2010/main" val="16604488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DBE289A3-E649-4563-AF05-87F3F293BE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4269" y="1079246"/>
            <a:ext cx="1846660" cy="1384995"/>
          </a:xfrm>
          <a:prstGeom prst="rect">
            <a:avLst/>
          </a:prstGeom>
        </p:spPr>
      </p:pic>
      <p:pic>
        <p:nvPicPr>
          <p:cNvPr id="2" name="图片 1">
            <a:extLst>
              <a:ext uri="{FF2B5EF4-FFF2-40B4-BE49-F238E27FC236}">
                <a16:creationId xmlns:a16="http://schemas.microsoft.com/office/drawing/2014/main" id="{7D12D7C7-42F2-479B-B862-979E78609594}"/>
              </a:ext>
            </a:extLst>
          </p:cNvPr>
          <p:cNvPicPr>
            <a:picLocks noChangeAspect="1"/>
          </p:cNvPicPr>
          <p:nvPr/>
        </p:nvPicPr>
        <p:blipFill rotWithShape="1">
          <a:blip r:embed="rId3"/>
          <a:srcRect l="41943" t="12069" r="29621" b="54502"/>
          <a:stretch/>
        </p:blipFill>
        <p:spPr>
          <a:xfrm>
            <a:off x="312642" y="570880"/>
            <a:ext cx="1977017" cy="1307303"/>
          </a:xfrm>
          <a:prstGeom prst="rect">
            <a:avLst/>
          </a:prstGeom>
        </p:spPr>
      </p:pic>
      <p:sp>
        <p:nvSpPr>
          <p:cNvPr id="5" name="文本框 4">
            <a:extLst>
              <a:ext uri="{FF2B5EF4-FFF2-40B4-BE49-F238E27FC236}">
                <a16:creationId xmlns:a16="http://schemas.microsoft.com/office/drawing/2014/main" id="{3FD42AF2-1E0A-4C9C-815D-BA705910C0C5}"/>
              </a:ext>
            </a:extLst>
          </p:cNvPr>
          <p:cNvSpPr txBox="1"/>
          <p:nvPr/>
        </p:nvSpPr>
        <p:spPr>
          <a:xfrm>
            <a:off x="3570929" y="535438"/>
            <a:ext cx="1274708" cy="400110"/>
          </a:xfrm>
          <a:prstGeom prst="rect">
            <a:avLst/>
          </a:prstGeom>
          <a:noFill/>
        </p:spPr>
        <p:txBody>
          <a:bodyPr wrap="none" rtlCol="0">
            <a:spAutoFit/>
          </a:bodyPr>
          <a:lstStyle/>
          <a:p>
            <a:r>
              <a:rPr lang="en-US" altLang="zh-CN" sz="2000" b="1" dirty="0"/>
              <a:t>Practices:</a:t>
            </a:r>
            <a:endParaRPr lang="zh-CN" altLang="en-US" sz="2000" b="1" dirty="0"/>
          </a:p>
        </p:txBody>
      </p:sp>
      <p:sp>
        <p:nvSpPr>
          <p:cNvPr id="6" name="文本框 5">
            <a:extLst>
              <a:ext uri="{FF2B5EF4-FFF2-40B4-BE49-F238E27FC236}">
                <a16:creationId xmlns:a16="http://schemas.microsoft.com/office/drawing/2014/main" id="{09E68293-40BD-45BD-8101-89FA9D59F0E3}"/>
              </a:ext>
            </a:extLst>
          </p:cNvPr>
          <p:cNvSpPr txBox="1"/>
          <p:nvPr/>
        </p:nvSpPr>
        <p:spPr>
          <a:xfrm>
            <a:off x="3640267" y="1047744"/>
            <a:ext cx="3098559" cy="1384995"/>
          </a:xfrm>
          <a:prstGeom prst="rect">
            <a:avLst/>
          </a:prstGeom>
          <a:noFill/>
        </p:spPr>
        <p:txBody>
          <a:bodyPr wrap="square" rtlCol="0">
            <a:spAutoFit/>
          </a:bodyPr>
          <a:lstStyle/>
          <a:p>
            <a:r>
              <a:rPr lang="en-US" altLang="zh-CN" sz="1400" dirty="0"/>
              <a:t>I tried to make the first three scenes in the storyboard. I think the eyes do convey some emotional changes. But it does not explain all the emotions or the master's thoughts, maybe the transition time is too long.</a:t>
            </a:r>
            <a:endParaRPr lang="zh-CN" altLang="en-US" sz="1400" dirty="0"/>
          </a:p>
        </p:txBody>
      </p:sp>
      <p:pic>
        <p:nvPicPr>
          <p:cNvPr id="3" name="图片 2">
            <a:extLst>
              <a:ext uri="{FF2B5EF4-FFF2-40B4-BE49-F238E27FC236}">
                <a16:creationId xmlns:a16="http://schemas.microsoft.com/office/drawing/2014/main" id="{78F3C5AE-8625-4F28-B8CB-7AD980B125E9}"/>
              </a:ext>
            </a:extLst>
          </p:cNvPr>
          <p:cNvPicPr>
            <a:picLocks noChangeAspect="1"/>
          </p:cNvPicPr>
          <p:nvPr/>
        </p:nvPicPr>
        <p:blipFill rotWithShape="1">
          <a:blip r:embed="rId4"/>
          <a:srcRect l="4194" t="3855" r="4455" b="4518"/>
          <a:stretch/>
        </p:blipFill>
        <p:spPr>
          <a:xfrm>
            <a:off x="1022740" y="2544935"/>
            <a:ext cx="5413201" cy="3054140"/>
          </a:xfrm>
          <a:prstGeom prst="rect">
            <a:avLst/>
          </a:prstGeom>
        </p:spPr>
      </p:pic>
      <p:sp>
        <p:nvSpPr>
          <p:cNvPr id="4" name="文本框 3">
            <a:extLst>
              <a:ext uri="{FF2B5EF4-FFF2-40B4-BE49-F238E27FC236}">
                <a16:creationId xmlns:a16="http://schemas.microsoft.com/office/drawing/2014/main" id="{FE00D9F0-B838-4D2E-BB39-1769716328CE}"/>
              </a:ext>
            </a:extLst>
          </p:cNvPr>
          <p:cNvSpPr txBox="1"/>
          <p:nvPr/>
        </p:nvSpPr>
        <p:spPr>
          <a:xfrm>
            <a:off x="979403" y="5655412"/>
            <a:ext cx="2279791" cy="276999"/>
          </a:xfrm>
          <a:prstGeom prst="rect">
            <a:avLst/>
          </a:prstGeom>
          <a:noFill/>
        </p:spPr>
        <p:txBody>
          <a:bodyPr wrap="none" rtlCol="0">
            <a:spAutoFit/>
          </a:bodyPr>
          <a:lstStyle/>
          <a:p>
            <a:r>
              <a:rPr lang="en-AU" altLang="zh-CN" sz="1200" dirty="0"/>
              <a:t>https://youtu.be/4jgYlmM-pWY</a:t>
            </a:r>
            <a:endParaRPr lang="zh-CN" altLang="en-US" sz="1200" dirty="0"/>
          </a:p>
        </p:txBody>
      </p:sp>
      <p:sp>
        <p:nvSpPr>
          <p:cNvPr id="7" name="文本框 6">
            <a:extLst>
              <a:ext uri="{FF2B5EF4-FFF2-40B4-BE49-F238E27FC236}">
                <a16:creationId xmlns:a16="http://schemas.microsoft.com/office/drawing/2014/main" id="{A5F4490F-0CA1-4C1B-A9DF-1FD527AC594F}"/>
              </a:ext>
            </a:extLst>
          </p:cNvPr>
          <p:cNvSpPr txBox="1"/>
          <p:nvPr/>
        </p:nvSpPr>
        <p:spPr>
          <a:xfrm>
            <a:off x="8103924" y="535438"/>
            <a:ext cx="1643399" cy="369332"/>
          </a:xfrm>
          <a:prstGeom prst="rect">
            <a:avLst/>
          </a:prstGeom>
          <a:noFill/>
        </p:spPr>
        <p:txBody>
          <a:bodyPr wrap="none" rtlCol="0">
            <a:spAutoFit/>
          </a:bodyPr>
          <a:lstStyle/>
          <a:p>
            <a:r>
              <a:rPr lang="en-US" altLang="zh-CN" b="1" dirty="0"/>
              <a:t>Expectation</a:t>
            </a:r>
            <a:r>
              <a:rPr lang="zh-CN" altLang="en-US" b="1" dirty="0"/>
              <a:t>：</a:t>
            </a:r>
          </a:p>
        </p:txBody>
      </p:sp>
      <p:sp>
        <p:nvSpPr>
          <p:cNvPr id="8" name="文本框 7">
            <a:extLst>
              <a:ext uri="{FF2B5EF4-FFF2-40B4-BE49-F238E27FC236}">
                <a16:creationId xmlns:a16="http://schemas.microsoft.com/office/drawing/2014/main" id="{FC39ECBC-197C-43F2-8C44-90365C2CB165}"/>
              </a:ext>
            </a:extLst>
          </p:cNvPr>
          <p:cNvSpPr txBox="1"/>
          <p:nvPr/>
        </p:nvSpPr>
        <p:spPr>
          <a:xfrm>
            <a:off x="8069255" y="1161213"/>
            <a:ext cx="3188473" cy="954107"/>
          </a:xfrm>
          <a:prstGeom prst="rect">
            <a:avLst/>
          </a:prstGeom>
          <a:noFill/>
        </p:spPr>
        <p:txBody>
          <a:bodyPr wrap="square" rtlCol="0">
            <a:spAutoFit/>
          </a:bodyPr>
          <a:lstStyle/>
          <a:p>
            <a:r>
              <a:rPr lang="en-US" altLang="zh-CN" sz="1400" dirty="0"/>
              <a:t>It’s just that the expression of one eye is a bit too thin, and it may be better to have a voice or text help</a:t>
            </a:r>
            <a:r>
              <a:rPr lang="zh-CN" altLang="en-US" sz="1400" dirty="0"/>
              <a:t>，</a:t>
            </a:r>
            <a:r>
              <a:rPr lang="en-US" altLang="zh-CN" sz="1400" dirty="0"/>
              <a:t>even changing the color of the background</a:t>
            </a:r>
            <a:endParaRPr lang="zh-CN" altLang="en-US" sz="1400" dirty="0"/>
          </a:p>
        </p:txBody>
      </p:sp>
      <p:sp>
        <p:nvSpPr>
          <p:cNvPr id="9" name="文本框 8">
            <a:extLst>
              <a:ext uri="{FF2B5EF4-FFF2-40B4-BE49-F238E27FC236}">
                <a16:creationId xmlns:a16="http://schemas.microsoft.com/office/drawing/2014/main" id="{46CC2AEF-5889-4E04-AA05-CD6FF57F6A2F}"/>
              </a:ext>
            </a:extLst>
          </p:cNvPr>
          <p:cNvSpPr txBox="1"/>
          <p:nvPr/>
        </p:nvSpPr>
        <p:spPr>
          <a:xfrm>
            <a:off x="8069255" y="2432739"/>
            <a:ext cx="3020554" cy="2677656"/>
          </a:xfrm>
          <a:prstGeom prst="rect">
            <a:avLst/>
          </a:prstGeom>
          <a:noFill/>
        </p:spPr>
        <p:txBody>
          <a:bodyPr wrap="square" rtlCol="0">
            <a:spAutoFit/>
          </a:bodyPr>
          <a:lstStyle/>
          <a:p>
            <a:r>
              <a:rPr lang="en-US" altLang="zh-CN" sz="1400" b="1" dirty="0"/>
              <a:t>Week 7</a:t>
            </a:r>
          </a:p>
          <a:p>
            <a:r>
              <a:rPr lang="en-US" altLang="zh-CN" sz="1400" dirty="0"/>
              <a:t>More research</a:t>
            </a:r>
          </a:p>
          <a:p>
            <a:r>
              <a:rPr lang="en-US" altLang="zh-CN" sz="1400" dirty="0"/>
              <a:t>Express way</a:t>
            </a:r>
          </a:p>
          <a:p>
            <a:r>
              <a:rPr lang="en-US" altLang="zh-CN" sz="1400" b="1" dirty="0"/>
              <a:t>Week 8</a:t>
            </a:r>
          </a:p>
          <a:p>
            <a:r>
              <a:rPr lang="en-US" altLang="zh-CN" sz="1400" dirty="0"/>
              <a:t>Go ahead with the storyboard</a:t>
            </a:r>
          </a:p>
          <a:p>
            <a:r>
              <a:rPr lang="en-US" altLang="zh-CN" sz="1400" dirty="0"/>
              <a:t>Show all emotions, design dolls</a:t>
            </a:r>
          </a:p>
          <a:p>
            <a:r>
              <a:rPr lang="en-US" altLang="zh-CN" sz="1400" b="1" dirty="0"/>
              <a:t>Week 9</a:t>
            </a:r>
          </a:p>
          <a:p>
            <a:r>
              <a:rPr lang="en-US" altLang="zh-CN" sz="1400" dirty="0"/>
              <a:t>Complete the next three scenarios</a:t>
            </a:r>
          </a:p>
          <a:p>
            <a:r>
              <a:rPr lang="en-US" altLang="zh-CN" sz="1400" dirty="0"/>
              <a:t>Thinking about the sounds</a:t>
            </a:r>
          </a:p>
          <a:p>
            <a:r>
              <a:rPr lang="en-US" altLang="zh-CN" sz="1400" b="1" dirty="0"/>
              <a:t>Week 10</a:t>
            </a:r>
            <a:r>
              <a:rPr lang="zh-CN" altLang="en-US" sz="1400" b="1" dirty="0"/>
              <a:t>、</a:t>
            </a:r>
            <a:r>
              <a:rPr lang="en-US" altLang="zh-CN" sz="1400" b="1" dirty="0"/>
              <a:t>Week 11</a:t>
            </a:r>
          </a:p>
          <a:p>
            <a:r>
              <a:rPr lang="en-US" altLang="zh-CN" sz="1400" dirty="0"/>
              <a:t>Complete the rest of the scenes</a:t>
            </a:r>
          </a:p>
          <a:p>
            <a:endParaRPr lang="en-US" altLang="zh-CN" sz="1400" dirty="0"/>
          </a:p>
        </p:txBody>
      </p:sp>
    </p:spTree>
    <p:extLst>
      <p:ext uri="{BB962C8B-B14F-4D97-AF65-F5344CB8AC3E}">
        <p14:creationId xmlns:p14="http://schemas.microsoft.com/office/powerpoint/2010/main" val="1751265347"/>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353</TotalTime>
  <Words>245</Words>
  <Application>Microsoft Office PowerPoint</Application>
  <PresentationFormat>宽屏</PresentationFormat>
  <Paragraphs>31</Paragraphs>
  <Slides>4</Slides>
  <Notes>0</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4</vt:i4>
      </vt:variant>
    </vt:vector>
  </HeadingPairs>
  <TitlesOfParts>
    <vt:vector size="8" baseType="lpstr">
      <vt:lpstr>等线</vt:lpstr>
      <vt:lpstr>等线 Light</vt:lpstr>
      <vt:lpstr>Arial</vt:lpstr>
      <vt:lpstr>Office 主题​​</vt:lpstr>
      <vt:lpstr>IOL Project 1：Surveillance</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914234742@qq.com</dc:creator>
  <cp:lastModifiedBy>914234742@qq.com</cp:lastModifiedBy>
  <cp:revision>26</cp:revision>
  <dcterms:created xsi:type="dcterms:W3CDTF">2019-08-29T12:06:39Z</dcterms:created>
  <dcterms:modified xsi:type="dcterms:W3CDTF">2019-08-30T01:46:39Z</dcterms:modified>
</cp:coreProperties>
</file>