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6" d="100"/>
          <a:sy n="116" d="100"/>
        </p:scale>
        <p:origin x="39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A4260DA-6225-485E-91DA-FD8AD81F781D}" type="datetimeFigureOut">
              <a:rPr lang="en-AU" smtClean="0"/>
              <a:t>19/03/2019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D341547-8155-4A46-BB20-7AE8101B85E3}" type="slidenum">
              <a:rPr lang="en-AU" smtClean="0"/>
              <a:t>‹#›</a:t>
            </a:fld>
            <a:endParaRPr lang="en-AU"/>
          </a:p>
        </p:txBody>
      </p:sp>
    </p:spTree>
    <p:extLst>
      <p:ext uri="{BB962C8B-B14F-4D97-AF65-F5344CB8AC3E}">
        <p14:creationId xmlns:p14="http://schemas.microsoft.com/office/powerpoint/2010/main" val="1978532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3A4260DA-6225-485E-91DA-FD8AD81F781D}" type="datetimeFigureOut">
              <a:rPr lang="en-AU" smtClean="0"/>
              <a:t>19/03/2019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D341547-8155-4A46-BB20-7AE8101B85E3}" type="slidenum">
              <a:rPr lang="en-AU" smtClean="0"/>
              <a:t>‹#›</a:t>
            </a:fld>
            <a:endParaRPr lang="en-AU"/>
          </a:p>
        </p:txBody>
      </p:sp>
    </p:spTree>
    <p:extLst>
      <p:ext uri="{BB962C8B-B14F-4D97-AF65-F5344CB8AC3E}">
        <p14:creationId xmlns:p14="http://schemas.microsoft.com/office/powerpoint/2010/main" val="133482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4260DA-6225-485E-91DA-FD8AD81F781D}" type="datetimeFigureOut">
              <a:rPr lang="en-AU" smtClean="0"/>
              <a:t>19/03/2019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D341547-8155-4A46-BB20-7AE8101B85E3}" type="slidenum">
              <a:rPr lang="en-AU" smtClean="0"/>
              <a:t>‹#›</a:t>
            </a:fld>
            <a:endParaRPr lang="en-AU"/>
          </a:p>
        </p:txBody>
      </p:sp>
    </p:spTree>
    <p:extLst>
      <p:ext uri="{BB962C8B-B14F-4D97-AF65-F5344CB8AC3E}">
        <p14:creationId xmlns:p14="http://schemas.microsoft.com/office/powerpoint/2010/main" val="2577652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A4260DA-6225-485E-91DA-FD8AD81F781D}" type="datetimeFigureOut">
              <a:rPr lang="en-AU" smtClean="0"/>
              <a:t>19/03/2019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D341547-8155-4A46-BB20-7AE8101B85E3}" type="slidenum">
              <a:rPr lang="en-AU" smtClean="0"/>
              <a:t>‹#›</a:t>
            </a:fld>
            <a:endParaRPr lang="en-AU"/>
          </a:p>
        </p:txBody>
      </p:sp>
    </p:spTree>
    <p:extLst>
      <p:ext uri="{BB962C8B-B14F-4D97-AF65-F5344CB8AC3E}">
        <p14:creationId xmlns:p14="http://schemas.microsoft.com/office/powerpoint/2010/main" val="1616507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A4260DA-6225-485E-91DA-FD8AD81F781D}" type="datetimeFigureOut">
              <a:rPr lang="en-AU" smtClean="0"/>
              <a:t>19/03/2019</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1D341547-8155-4A46-BB20-7AE8101B85E3}" type="slidenum">
              <a:rPr lang="en-AU" smtClean="0"/>
              <a:t>‹#›</a:t>
            </a:fld>
            <a:endParaRPr lang="en-AU"/>
          </a:p>
        </p:txBody>
      </p:sp>
    </p:spTree>
    <p:extLst>
      <p:ext uri="{BB962C8B-B14F-4D97-AF65-F5344CB8AC3E}">
        <p14:creationId xmlns:p14="http://schemas.microsoft.com/office/powerpoint/2010/main" val="1606786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3A4260DA-6225-485E-91DA-FD8AD81F781D}" type="datetimeFigureOut">
              <a:rPr lang="en-AU" smtClean="0"/>
              <a:t>19/03/2019</a:t>
            </a:fld>
            <a:endParaRPr lang="en-AU"/>
          </a:p>
        </p:txBody>
      </p:sp>
      <p:sp>
        <p:nvSpPr>
          <p:cNvPr id="5" name="Footer Placeholder 3"/>
          <p:cNvSpPr>
            <a:spLocks noGrp="1"/>
          </p:cNvSpPr>
          <p:nvPr>
            <p:ph type="ftr" sz="quarter" idx="11"/>
          </p:nvPr>
        </p:nvSpPr>
        <p:spPr/>
        <p:txBody>
          <a:bodyPr/>
          <a:lstStyle/>
          <a:p>
            <a:endParaRPr lang="en-AU"/>
          </a:p>
        </p:txBody>
      </p:sp>
      <p:sp>
        <p:nvSpPr>
          <p:cNvPr id="6" name="Slide Number Placeholder 4"/>
          <p:cNvSpPr>
            <a:spLocks noGrp="1"/>
          </p:cNvSpPr>
          <p:nvPr>
            <p:ph type="sldNum" sz="quarter" idx="12"/>
          </p:nvPr>
        </p:nvSpPr>
        <p:spPr/>
        <p:txBody>
          <a:bodyPr/>
          <a:lstStyle/>
          <a:p>
            <a:fld id="{1D341547-8155-4A46-BB20-7AE8101B85E3}" type="slidenum">
              <a:rPr lang="en-AU" smtClean="0"/>
              <a:t>‹#›</a:t>
            </a:fld>
            <a:endParaRPr lang="en-AU"/>
          </a:p>
        </p:txBody>
      </p:sp>
    </p:spTree>
    <p:extLst>
      <p:ext uri="{BB962C8B-B14F-4D97-AF65-F5344CB8AC3E}">
        <p14:creationId xmlns:p14="http://schemas.microsoft.com/office/powerpoint/2010/main" val="2262950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A4260DA-6225-485E-91DA-FD8AD81F781D}" type="datetimeFigureOut">
              <a:rPr lang="en-AU" smtClean="0"/>
              <a:t>19/03/2019</a:t>
            </a:fld>
            <a:endParaRPr lang="en-AU"/>
          </a:p>
        </p:txBody>
      </p:sp>
      <p:sp>
        <p:nvSpPr>
          <p:cNvPr id="5" name="Footer Placeholder 2"/>
          <p:cNvSpPr>
            <a:spLocks noGrp="1"/>
          </p:cNvSpPr>
          <p:nvPr>
            <p:ph type="ftr" sz="quarter" idx="11"/>
          </p:nvPr>
        </p:nvSpPr>
        <p:spPr/>
        <p:txBody>
          <a:bodyPr/>
          <a:lstStyle/>
          <a:p>
            <a:endParaRPr lang="en-AU"/>
          </a:p>
        </p:txBody>
      </p:sp>
      <p:sp>
        <p:nvSpPr>
          <p:cNvPr id="6" name="Slide Number Placeholder 3"/>
          <p:cNvSpPr>
            <a:spLocks noGrp="1"/>
          </p:cNvSpPr>
          <p:nvPr>
            <p:ph type="sldNum" sz="quarter" idx="12"/>
          </p:nvPr>
        </p:nvSpPr>
        <p:spPr/>
        <p:txBody>
          <a:bodyPr/>
          <a:lstStyle/>
          <a:p>
            <a:fld id="{1D341547-8155-4A46-BB20-7AE8101B85E3}" type="slidenum">
              <a:rPr lang="en-AU" smtClean="0"/>
              <a:t>‹#›</a:t>
            </a:fld>
            <a:endParaRPr lang="en-AU"/>
          </a:p>
        </p:txBody>
      </p:sp>
    </p:spTree>
    <p:extLst>
      <p:ext uri="{BB962C8B-B14F-4D97-AF65-F5344CB8AC3E}">
        <p14:creationId xmlns:p14="http://schemas.microsoft.com/office/powerpoint/2010/main" val="706891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3A4260DA-6225-485E-91DA-FD8AD81F781D}" type="datetimeFigureOut">
              <a:rPr lang="en-AU" smtClean="0"/>
              <a:t>19/03/2019</a:t>
            </a:fld>
            <a:endParaRPr lang="en-AU"/>
          </a:p>
        </p:txBody>
      </p:sp>
      <p:sp>
        <p:nvSpPr>
          <p:cNvPr id="5" name="Footer Placeholder 5"/>
          <p:cNvSpPr>
            <a:spLocks noGrp="1"/>
          </p:cNvSpPr>
          <p:nvPr>
            <p:ph type="ftr" sz="quarter" idx="11"/>
          </p:nvPr>
        </p:nvSpPr>
        <p:spPr/>
        <p:txBody>
          <a:bodyPr/>
          <a:lstStyle/>
          <a:p>
            <a:endParaRPr lang="en-AU"/>
          </a:p>
        </p:txBody>
      </p:sp>
      <p:sp>
        <p:nvSpPr>
          <p:cNvPr id="6" name="Slide Number Placeholder 6"/>
          <p:cNvSpPr>
            <a:spLocks noGrp="1"/>
          </p:cNvSpPr>
          <p:nvPr>
            <p:ph type="sldNum" sz="quarter" idx="12"/>
          </p:nvPr>
        </p:nvSpPr>
        <p:spPr/>
        <p:txBody>
          <a:bodyPr/>
          <a:lstStyle/>
          <a:p>
            <a:fld id="{1D341547-8155-4A46-BB20-7AE8101B85E3}" type="slidenum">
              <a:rPr lang="en-AU" smtClean="0"/>
              <a:t>‹#›</a:t>
            </a:fld>
            <a:endParaRPr lang="en-AU"/>
          </a:p>
        </p:txBody>
      </p:sp>
    </p:spTree>
    <p:extLst>
      <p:ext uri="{BB962C8B-B14F-4D97-AF65-F5344CB8AC3E}">
        <p14:creationId xmlns:p14="http://schemas.microsoft.com/office/powerpoint/2010/main" val="2860962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4260DA-6225-485E-91DA-FD8AD81F781D}" type="datetimeFigureOut">
              <a:rPr lang="en-AU" smtClean="0"/>
              <a:t>19/03/2019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D341547-8155-4A46-BB20-7AE8101B85E3}" type="slidenum">
              <a:rPr lang="en-AU" smtClean="0"/>
              <a:t>‹#›</a:t>
            </a:fld>
            <a:endParaRPr lang="en-AU"/>
          </a:p>
        </p:txBody>
      </p:sp>
    </p:spTree>
    <p:extLst>
      <p:ext uri="{BB962C8B-B14F-4D97-AF65-F5344CB8AC3E}">
        <p14:creationId xmlns:p14="http://schemas.microsoft.com/office/powerpoint/2010/main" val="1238059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4260DA-6225-485E-91DA-FD8AD81F781D}" type="datetimeFigureOut">
              <a:rPr lang="en-AU" smtClean="0"/>
              <a:t>19/03/2019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D341547-8155-4A46-BB20-7AE8101B85E3}" type="slidenum">
              <a:rPr lang="en-AU" smtClean="0"/>
              <a:t>‹#›</a:t>
            </a:fld>
            <a:endParaRPr lang="en-AU"/>
          </a:p>
        </p:txBody>
      </p:sp>
    </p:spTree>
    <p:extLst>
      <p:ext uri="{BB962C8B-B14F-4D97-AF65-F5344CB8AC3E}">
        <p14:creationId xmlns:p14="http://schemas.microsoft.com/office/powerpoint/2010/main" val="373592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4260DA-6225-485E-91DA-FD8AD81F781D}" type="datetimeFigureOut">
              <a:rPr lang="en-AU" smtClean="0"/>
              <a:t>19/03/2019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D341547-8155-4A46-BB20-7AE8101B85E3}" type="slidenum">
              <a:rPr lang="en-AU" smtClean="0"/>
              <a:t>‹#›</a:t>
            </a:fld>
            <a:endParaRPr lang="en-AU"/>
          </a:p>
        </p:txBody>
      </p:sp>
    </p:spTree>
    <p:extLst>
      <p:ext uri="{BB962C8B-B14F-4D97-AF65-F5344CB8AC3E}">
        <p14:creationId xmlns:p14="http://schemas.microsoft.com/office/powerpoint/2010/main" val="33744513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4260DA-6225-485E-91DA-FD8AD81F781D}" type="datetimeFigureOut">
              <a:rPr lang="en-AU" smtClean="0"/>
              <a:t>19/03/2019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D341547-8155-4A46-BB20-7AE8101B85E3}" type="slidenum">
              <a:rPr lang="en-AU" smtClean="0"/>
              <a:t>‹#›</a:t>
            </a:fld>
            <a:endParaRPr lang="en-A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891826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4260DA-6225-485E-91DA-FD8AD81F781D}" type="datetimeFigureOut">
              <a:rPr lang="en-AU" smtClean="0"/>
              <a:t>19/03/2019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D341547-8155-4A46-BB20-7AE8101B85E3}" type="slidenum">
              <a:rPr lang="en-AU" smtClean="0"/>
              <a:t>‹#›</a:t>
            </a:fld>
            <a:endParaRPr lang="en-AU"/>
          </a:p>
        </p:txBody>
      </p:sp>
    </p:spTree>
    <p:extLst>
      <p:ext uri="{BB962C8B-B14F-4D97-AF65-F5344CB8AC3E}">
        <p14:creationId xmlns:p14="http://schemas.microsoft.com/office/powerpoint/2010/main" val="19003676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A4260DA-6225-485E-91DA-FD8AD81F781D}" type="datetimeFigureOut">
              <a:rPr lang="en-AU" smtClean="0"/>
              <a:t>19/03/2019</a:t>
            </a:fld>
            <a:endParaRPr lang="en-AU"/>
          </a:p>
        </p:txBody>
      </p:sp>
      <p:sp>
        <p:nvSpPr>
          <p:cNvPr id="4"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D341547-8155-4A46-BB20-7AE8101B85E3}" type="slidenum">
              <a:rPr lang="en-AU" smtClean="0"/>
              <a:t>‹#›</a:t>
            </a:fld>
            <a:endParaRPr lang="en-AU"/>
          </a:p>
        </p:txBody>
      </p:sp>
    </p:spTree>
    <p:extLst>
      <p:ext uri="{BB962C8B-B14F-4D97-AF65-F5344CB8AC3E}">
        <p14:creationId xmlns:p14="http://schemas.microsoft.com/office/powerpoint/2010/main" val="2639687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A4260DA-6225-485E-91DA-FD8AD81F781D}" type="datetimeFigureOut">
              <a:rPr lang="en-AU" smtClean="0"/>
              <a:t>19/03/2019</a:t>
            </a:fld>
            <a:endParaRPr lang="en-AU"/>
          </a:p>
        </p:txBody>
      </p:sp>
      <p:sp>
        <p:nvSpPr>
          <p:cNvPr id="4"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D341547-8155-4A46-BB20-7AE8101B85E3}" type="slidenum">
              <a:rPr lang="en-AU" smtClean="0"/>
              <a:t>‹#›</a:t>
            </a:fld>
            <a:endParaRPr lang="en-AU"/>
          </a:p>
        </p:txBody>
      </p:sp>
    </p:spTree>
    <p:extLst>
      <p:ext uri="{BB962C8B-B14F-4D97-AF65-F5344CB8AC3E}">
        <p14:creationId xmlns:p14="http://schemas.microsoft.com/office/powerpoint/2010/main" val="12073675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4260DA-6225-485E-91DA-FD8AD81F781D}" type="datetimeFigureOut">
              <a:rPr lang="en-AU" smtClean="0"/>
              <a:t>19/03/2019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D341547-8155-4A46-BB20-7AE8101B85E3}" type="slidenum">
              <a:rPr lang="en-AU" smtClean="0"/>
              <a:t>‹#›</a:t>
            </a:fld>
            <a:endParaRPr lang="en-AU"/>
          </a:p>
        </p:txBody>
      </p:sp>
    </p:spTree>
    <p:extLst>
      <p:ext uri="{BB962C8B-B14F-4D97-AF65-F5344CB8AC3E}">
        <p14:creationId xmlns:p14="http://schemas.microsoft.com/office/powerpoint/2010/main" val="28806928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4260DA-6225-485E-91DA-FD8AD81F781D}" type="datetimeFigureOut">
              <a:rPr lang="en-AU" smtClean="0"/>
              <a:t>19/03/2019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D341547-8155-4A46-BB20-7AE8101B85E3}" type="slidenum">
              <a:rPr lang="en-AU" smtClean="0"/>
              <a:t>‹#›</a:t>
            </a:fld>
            <a:endParaRPr lang="en-AU"/>
          </a:p>
        </p:txBody>
      </p:sp>
    </p:spTree>
    <p:extLst>
      <p:ext uri="{BB962C8B-B14F-4D97-AF65-F5344CB8AC3E}">
        <p14:creationId xmlns:p14="http://schemas.microsoft.com/office/powerpoint/2010/main" val="3823527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A4260DA-6225-485E-91DA-FD8AD81F781D}" type="datetimeFigureOut">
              <a:rPr lang="en-AU" smtClean="0"/>
              <a:t>19/03/2019</a:t>
            </a:fld>
            <a:endParaRPr lang="en-A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A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D341547-8155-4A46-BB20-7AE8101B85E3}" type="slidenum">
              <a:rPr lang="en-AU" smtClean="0"/>
              <a:t>‹#›</a:t>
            </a:fld>
            <a:endParaRPr lang="en-AU"/>
          </a:p>
        </p:txBody>
      </p:sp>
    </p:spTree>
    <p:extLst>
      <p:ext uri="{BB962C8B-B14F-4D97-AF65-F5344CB8AC3E}">
        <p14:creationId xmlns:p14="http://schemas.microsoft.com/office/powerpoint/2010/main" val="2578231770"/>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hyperlink" Target="http://magistudio.net/work/apd-week-9-play-and-force-courtenay"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3.wmf"/><Relationship Id="rId5" Type="http://schemas.openxmlformats.org/officeDocument/2006/relationships/oleObject" Target="../embeddings/oleObject1.bin"/><Relationship Id="rId4" Type="http://schemas.openxmlformats.org/officeDocument/2006/relationships/hyperlink" Target="http://courtenayjane.tumblr.com/post/166006961068/some-illustrations-i-did-for-cabin-fever-a"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1744" y="2309219"/>
            <a:ext cx="8825658" cy="3329581"/>
          </a:xfrm>
        </p:spPr>
        <p:txBody>
          <a:bodyPr/>
          <a:lstStyle/>
          <a:p>
            <a:r>
              <a:rPr lang="en-AU" dirty="0" smtClean="0"/>
              <a:t>Studio 3 – Folio Plan</a:t>
            </a:r>
            <a:endParaRPr lang="en-AU" dirty="0"/>
          </a:p>
        </p:txBody>
      </p:sp>
      <p:sp>
        <p:nvSpPr>
          <p:cNvPr id="3" name="Subtitle 2"/>
          <p:cNvSpPr>
            <a:spLocks noGrp="1"/>
          </p:cNvSpPr>
          <p:nvPr>
            <p:ph type="subTitle" idx="1"/>
          </p:nvPr>
        </p:nvSpPr>
        <p:spPr>
          <a:xfrm>
            <a:off x="281744" y="5741207"/>
            <a:ext cx="8825658" cy="861420"/>
          </a:xfrm>
        </p:spPr>
        <p:txBody>
          <a:bodyPr/>
          <a:lstStyle/>
          <a:p>
            <a:r>
              <a:rPr lang="en-AU" dirty="0" smtClean="0"/>
              <a:t>Courtenay Price - s3485126</a:t>
            </a:r>
            <a:endParaRPr lang="en-AU"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536"/>
            <a:ext cx="12226745" cy="4458371"/>
          </a:xfrm>
          <a:prstGeom prst="rect">
            <a:avLst/>
          </a:prstGeom>
        </p:spPr>
      </p:pic>
    </p:spTree>
    <p:extLst>
      <p:ext uri="{BB962C8B-B14F-4D97-AF65-F5344CB8AC3E}">
        <p14:creationId xmlns:p14="http://schemas.microsoft.com/office/powerpoint/2010/main" val="19834310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a:t>
            </a:r>
            <a:endParaRPr lang="en-AU" dirty="0"/>
          </a:p>
        </p:txBody>
      </p:sp>
      <p:sp>
        <p:nvSpPr>
          <p:cNvPr id="3" name="Content Placeholder 2"/>
          <p:cNvSpPr>
            <a:spLocks noGrp="1"/>
          </p:cNvSpPr>
          <p:nvPr>
            <p:ph idx="1"/>
          </p:nvPr>
        </p:nvSpPr>
        <p:spPr>
          <a:xfrm>
            <a:off x="1377725" y="3271208"/>
            <a:ext cx="9467304" cy="3290014"/>
          </a:xfrm>
        </p:spPr>
        <p:txBody>
          <a:bodyPr>
            <a:normAutofit fontScale="92500" lnSpcReduction="20000"/>
          </a:bodyPr>
          <a:lstStyle/>
          <a:p>
            <a:pPr marL="0" indent="0" algn="ctr">
              <a:buNone/>
            </a:pPr>
            <a:r>
              <a:rPr lang="en-AU" dirty="0"/>
              <a:t>This semester, </a:t>
            </a:r>
            <a:r>
              <a:rPr lang="en-AU" dirty="0" smtClean="0"/>
              <a:t>I plan to make a short game where the narrative is entirely dictated by the players.</a:t>
            </a:r>
          </a:p>
          <a:p>
            <a:pPr marL="0" indent="0" algn="ctr">
              <a:buNone/>
            </a:pPr>
            <a:endParaRPr lang="en-AU" dirty="0" smtClean="0"/>
          </a:p>
          <a:p>
            <a:pPr marL="0" indent="0" algn="ctr">
              <a:buNone/>
            </a:pPr>
            <a:r>
              <a:rPr lang="en-AU" dirty="0" smtClean="0"/>
              <a:t>Each player spends three in-game days in a cabin in the woods, and attempt to complete a small goal. Regardless of whether or not they succeed, the game ends on the third day… and their save file is passed along to the next player, who has no idea what transpired before them and must work it out on their own.</a:t>
            </a:r>
          </a:p>
          <a:p>
            <a:pPr marL="0" indent="0" algn="ctr">
              <a:buNone/>
            </a:pPr>
            <a:endParaRPr lang="en-AU" dirty="0" smtClean="0"/>
          </a:p>
          <a:p>
            <a:pPr marL="0" indent="0" algn="ctr">
              <a:buNone/>
            </a:pPr>
            <a:r>
              <a:rPr lang="en-AU" dirty="0" smtClean="0"/>
              <a:t>The game then repeats. Each </a:t>
            </a:r>
            <a:r>
              <a:rPr lang="en-AU" dirty="0"/>
              <a:t>player's actions are recorded, and serve to build the narrative for the next player who picks up the game</a:t>
            </a:r>
            <a:r>
              <a:rPr lang="en-AU" dirty="0" smtClean="0"/>
              <a:t>.</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772"/>
          <a:stretch/>
        </p:blipFill>
        <p:spPr>
          <a:xfrm>
            <a:off x="-111729" y="-272716"/>
            <a:ext cx="12320205" cy="3271208"/>
          </a:xfrm>
          <a:prstGeom prst="rect">
            <a:avLst/>
          </a:prstGeom>
        </p:spPr>
      </p:pic>
    </p:spTree>
    <p:extLst>
      <p:ext uri="{BB962C8B-B14F-4D97-AF65-F5344CB8AC3E}">
        <p14:creationId xmlns:p14="http://schemas.microsoft.com/office/powerpoint/2010/main" val="37931659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372508"/>
            <a:ext cx="9404723" cy="1400530"/>
          </a:xfrm>
        </p:spPr>
        <p:txBody>
          <a:bodyPr/>
          <a:lstStyle/>
          <a:p>
            <a:r>
              <a:rPr lang="en-AU" dirty="0" smtClean="0"/>
              <a:t>Why this project?</a:t>
            </a:r>
            <a:endParaRPr lang="en-AU" dirty="0"/>
          </a:p>
        </p:txBody>
      </p:sp>
      <p:sp>
        <p:nvSpPr>
          <p:cNvPr id="3" name="Content Placeholder 2"/>
          <p:cNvSpPr>
            <a:spLocks noGrp="1"/>
          </p:cNvSpPr>
          <p:nvPr>
            <p:ph idx="1"/>
          </p:nvPr>
        </p:nvSpPr>
        <p:spPr>
          <a:xfrm>
            <a:off x="673220" y="1397716"/>
            <a:ext cx="10703677" cy="3898703"/>
          </a:xfrm>
        </p:spPr>
        <p:txBody>
          <a:bodyPr/>
          <a:lstStyle/>
          <a:p>
            <a:r>
              <a:rPr lang="en-AU" dirty="0" smtClean="0"/>
              <a:t>I have a fascination with environmental storytelling – particularly small details, and what they say about the people who live in that space</a:t>
            </a:r>
          </a:p>
          <a:p>
            <a:r>
              <a:rPr lang="en-AU" dirty="0" smtClean="0"/>
              <a:t>Environments are often treated as backdrops by game designers – I aim to investigate how even the tiniest interactions with a setting can affect perceptions of that world</a:t>
            </a:r>
          </a:p>
          <a:p>
            <a:r>
              <a:rPr lang="en-AU" dirty="0" smtClean="0"/>
              <a:t>Games often have a set story or progression to them. I want to see what’s possible if you give players a bunch of random tools, and let them go nuts.</a:t>
            </a:r>
          </a:p>
          <a:p>
            <a:r>
              <a:rPr lang="en-AU" dirty="0" smtClean="0"/>
              <a:t>Exploring environments in this way helps me grow as both an illustrator and game designer.</a:t>
            </a:r>
            <a:endParaRPr lang="en-AU" dirty="0"/>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66" t="-481" r="166" b="53056"/>
          <a:stretch/>
        </p:blipFill>
        <p:spPr>
          <a:xfrm>
            <a:off x="2775589" y="4632795"/>
            <a:ext cx="6498937" cy="2126385"/>
          </a:xfrm>
          <a:prstGeom prst="rect">
            <a:avLst/>
          </a:prstGeom>
        </p:spPr>
      </p:pic>
    </p:spTree>
    <p:extLst>
      <p:ext uri="{BB962C8B-B14F-4D97-AF65-F5344CB8AC3E}">
        <p14:creationId xmlns:p14="http://schemas.microsoft.com/office/powerpoint/2010/main" val="42865208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316" y="171917"/>
            <a:ext cx="9404723" cy="1400530"/>
          </a:xfrm>
        </p:spPr>
        <p:txBody>
          <a:bodyPr/>
          <a:lstStyle/>
          <a:p>
            <a:r>
              <a:rPr lang="en-AU" dirty="0" smtClean="0"/>
              <a:t>Context</a:t>
            </a:r>
            <a:endParaRPr lang="en-AU"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403278" y="156253"/>
            <a:ext cx="5035353" cy="2832386"/>
          </a:xfrm>
          <a:ln w="38100">
            <a:solidFill>
              <a:schemeClr val="bg1"/>
            </a:solidFill>
          </a:ln>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5316" y="3510456"/>
            <a:ext cx="3824356" cy="2924960"/>
          </a:xfrm>
          <a:prstGeom prst="rect">
            <a:avLst/>
          </a:prstGeom>
          <a:ln w="28575">
            <a:solidFill>
              <a:schemeClr val="bg1"/>
            </a:solidFill>
          </a:ln>
        </p:spPr>
      </p:pic>
      <p:sp>
        <p:nvSpPr>
          <p:cNvPr id="7" name="TextBox 6"/>
          <p:cNvSpPr txBox="1"/>
          <p:nvPr/>
        </p:nvSpPr>
        <p:spPr>
          <a:xfrm>
            <a:off x="280317" y="4473095"/>
            <a:ext cx="3723272" cy="830997"/>
          </a:xfrm>
          <a:prstGeom prst="rect">
            <a:avLst/>
          </a:prstGeom>
          <a:noFill/>
        </p:spPr>
        <p:txBody>
          <a:bodyPr wrap="square" rtlCol="0">
            <a:spAutoFit/>
          </a:bodyPr>
          <a:lstStyle/>
          <a:p>
            <a:r>
              <a:rPr lang="en-AU" sz="1600" b="1" dirty="0" err="1" smtClean="0"/>
              <a:t>Boatmurdered</a:t>
            </a:r>
            <a:r>
              <a:rPr lang="en-AU" sz="1600" dirty="0" smtClean="0"/>
              <a:t> (A collaborative </a:t>
            </a:r>
            <a:r>
              <a:rPr lang="en-AU" sz="1600" i="1" dirty="0" smtClean="0"/>
              <a:t>Dwarf Fortress</a:t>
            </a:r>
            <a:r>
              <a:rPr lang="en-AU" sz="1600" dirty="0" smtClean="0"/>
              <a:t> LP with a round-robin storytelling style)</a:t>
            </a:r>
          </a:p>
        </p:txBody>
      </p:sp>
      <p:pic>
        <p:nvPicPr>
          <p:cNvPr id="8" name="Picture 7"/>
          <p:cNvPicPr>
            <a:picLocks noChangeAspect="1"/>
          </p:cNvPicPr>
          <p:nvPr/>
        </p:nvPicPr>
        <p:blipFill>
          <a:blip r:embed="rId4"/>
          <a:stretch>
            <a:fillRect/>
          </a:stretch>
        </p:blipFill>
        <p:spPr>
          <a:xfrm>
            <a:off x="280316" y="1550289"/>
            <a:ext cx="3876555" cy="2876701"/>
          </a:xfrm>
          <a:prstGeom prst="rect">
            <a:avLst/>
          </a:prstGeom>
          <a:ln w="28575">
            <a:solidFill>
              <a:schemeClr val="bg1"/>
            </a:solidFill>
          </a:ln>
        </p:spPr>
      </p:pic>
      <p:sp>
        <p:nvSpPr>
          <p:cNvPr id="9" name="TextBox 8"/>
          <p:cNvSpPr txBox="1"/>
          <p:nvPr/>
        </p:nvSpPr>
        <p:spPr>
          <a:xfrm>
            <a:off x="4403277" y="2988639"/>
            <a:ext cx="5035353" cy="338554"/>
          </a:xfrm>
          <a:prstGeom prst="rect">
            <a:avLst/>
          </a:prstGeom>
          <a:noFill/>
        </p:spPr>
        <p:txBody>
          <a:bodyPr wrap="square" rtlCol="0">
            <a:spAutoFit/>
          </a:bodyPr>
          <a:lstStyle/>
          <a:p>
            <a:r>
              <a:rPr lang="en-AU" sz="1600" b="1" dirty="0" smtClean="0"/>
              <a:t>Gone Home</a:t>
            </a:r>
            <a:r>
              <a:rPr lang="en-AU" sz="1600" dirty="0" smtClean="0"/>
              <a:t> (lots of subtle interactivity)</a:t>
            </a:r>
            <a:endParaRPr lang="en-AU" sz="1600" dirty="0"/>
          </a:p>
        </p:txBody>
      </p:sp>
      <p:sp>
        <p:nvSpPr>
          <p:cNvPr id="10" name="TextBox 9"/>
          <p:cNvSpPr txBox="1"/>
          <p:nvPr/>
        </p:nvSpPr>
        <p:spPr>
          <a:xfrm>
            <a:off x="4294070" y="6435416"/>
            <a:ext cx="4258963" cy="338554"/>
          </a:xfrm>
          <a:prstGeom prst="rect">
            <a:avLst/>
          </a:prstGeom>
          <a:noFill/>
        </p:spPr>
        <p:txBody>
          <a:bodyPr wrap="square" rtlCol="0">
            <a:spAutoFit/>
          </a:bodyPr>
          <a:lstStyle/>
          <a:p>
            <a:r>
              <a:rPr lang="en-AU" sz="1600" b="1" dirty="0" smtClean="0"/>
              <a:t>Left 4 Dead </a:t>
            </a:r>
            <a:r>
              <a:rPr lang="en-AU" sz="1600" dirty="0" smtClean="0"/>
              <a:t>(linear, but feels “lived in”)</a:t>
            </a:r>
            <a:endParaRPr lang="en-AU" sz="1600" dirty="0"/>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91399" y="3223818"/>
            <a:ext cx="3295821" cy="2084606"/>
          </a:xfrm>
          <a:prstGeom prst="rect">
            <a:avLst/>
          </a:prstGeom>
          <a:ln w="28575">
            <a:solidFill>
              <a:schemeClr val="bg1"/>
            </a:solidFill>
          </a:ln>
        </p:spPr>
      </p:pic>
      <p:sp>
        <p:nvSpPr>
          <p:cNvPr id="12" name="TextBox 11"/>
          <p:cNvSpPr txBox="1"/>
          <p:nvPr/>
        </p:nvSpPr>
        <p:spPr>
          <a:xfrm>
            <a:off x="8691398" y="5478162"/>
            <a:ext cx="3220515" cy="830997"/>
          </a:xfrm>
          <a:prstGeom prst="rect">
            <a:avLst/>
          </a:prstGeom>
          <a:noFill/>
        </p:spPr>
        <p:txBody>
          <a:bodyPr wrap="square" rtlCol="0">
            <a:spAutoFit/>
          </a:bodyPr>
          <a:lstStyle/>
          <a:p>
            <a:r>
              <a:rPr lang="en-AU" sz="1600" b="1" dirty="0" err="1" smtClean="0"/>
              <a:t>Moirai</a:t>
            </a:r>
            <a:r>
              <a:rPr lang="en-AU" sz="1600" dirty="0" smtClean="0"/>
              <a:t> (one NPC is secretly the last player’s choices, personified.</a:t>
            </a:r>
            <a:endParaRPr lang="en-AU" sz="1600" dirty="0"/>
          </a:p>
        </p:txBody>
      </p:sp>
    </p:spTree>
    <p:extLst>
      <p:ext uri="{BB962C8B-B14F-4D97-AF65-F5344CB8AC3E}">
        <p14:creationId xmlns:p14="http://schemas.microsoft.com/office/powerpoint/2010/main" val="27164822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Self-Assessment</a:t>
            </a:r>
            <a:endParaRPr lang="en-AU" dirty="0"/>
          </a:p>
        </p:txBody>
      </p:sp>
      <p:sp>
        <p:nvSpPr>
          <p:cNvPr id="3" name="Content Placeholder 2"/>
          <p:cNvSpPr>
            <a:spLocks noGrp="1"/>
          </p:cNvSpPr>
          <p:nvPr>
            <p:ph idx="1"/>
          </p:nvPr>
        </p:nvSpPr>
        <p:spPr>
          <a:xfrm>
            <a:off x="646111" y="1853248"/>
            <a:ext cx="7928393" cy="4139335"/>
          </a:xfrm>
        </p:spPr>
        <p:txBody>
          <a:bodyPr>
            <a:normAutofit fontScale="92500" lnSpcReduction="10000"/>
          </a:bodyPr>
          <a:lstStyle/>
          <a:p>
            <a:r>
              <a:rPr lang="en-AU" dirty="0" smtClean="0"/>
              <a:t>Already figured out the basics of the idea (reusing </a:t>
            </a:r>
            <a:r>
              <a:rPr lang="en-AU" dirty="0" smtClean="0">
                <a:hlinkClick r:id="rId3"/>
              </a:rPr>
              <a:t>a pitch from APD</a:t>
            </a:r>
            <a:r>
              <a:rPr lang="en-AU" dirty="0" smtClean="0"/>
              <a:t>, and previously explored setting aesthetics in </a:t>
            </a:r>
            <a:r>
              <a:rPr lang="en-AU" dirty="0" smtClean="0">
                <a:hlinkClick r:id="rId4"/>
              </a:rPr>
              <a:t>a personal project</a:t>
            </a:r>
            <a:r>
              <a:rPr lang="en-AU" dirty="0" smtClean="0"/>
              <a:t>)</a:t>
            </a:r>
          </a:p>
          <a:p>
            <a:r>
              <a:rPr lang="en-AU" dirty="0" smtClean="0"/>
              <a:t>Can already program in the software I plan to use</a:t>
            </a:r>
          </a:p>
          <a:p>
            <a:r>
              <a:rPr lang="en-AU" dirty="0" smtClean="0"/>
              <a:t>Already have experience drawing complex backgrounds </a:t>
            </a:r>
            <a:r>
              <a:rPr lang="en-AU" i="1" dirty="0" smtClean="0"/>
              <a:t>(thanks, CP&amp;S!)</a:t>
            </a:r>
          </a:p>
          <a:p>
            <a:r>
              <a:rPr lang="en-AU" dirty="0" smtClean="0"/>
              <a:t>Tend to struggle writing narratives on a deadline – so ditching them altogether will make this much more manageable</a:t>
            </a:r>
          </a:p>
          <a:p>
            <a:r>
              <a:rPr lang="en-AU" dirty="0" smtClean="0"/>
              <a:t>Tend to struggle with large, abstract projects – so a module-based approach to creation should help me keep a consistent momentum</a:t>
            </a:r>
            <a:endParaRPr lang="en-AU" dirty="0"/>
          </a:p>
          <a:p>
            <a:r>
              <a:rPr lang="en-AU" dirty="0" smtClean="0"/>
              <a:t>Haven’t had much experience with rapid prototyping, but am familiar with the how and why</a:t>
            </a:r>
          </a:p>
          <a:p>
            <a:pPr marL="0" indent="0">
              <a:buNone/>
            </a:pPr>
            <a:endParaRPr lang="en-AU" dirty="0"/>
          </a:p>
        </p:txBody>
      </p:sp>
      <p:graphicFrame>
        <p:nvGraphicFramePr>
          <p:cNvPr id="5" name="Object 4"/>
          <p:cNvGraphicFramePr>
            <a:graphicFrameLocks noChangeAspect="1"/>
          </p:cNvGraphicFramePr>
          <p:nvPr>
            <p:extLst>
              <p:ext uri="{D42A27DB-BD31-4B8C-83A1-F6EECF244321}">
                <p14:modId xmlns:p14="http://schemas.microsoft.com/office/powerpoint/2010/main" val="4066678044"/>
              </p:ext>
            </p:extLst>
          </p:nvPr>
        </p:nvGraphicFramePr>
        <p:xfrm>
          <a:off x="8947150" y="0"/>
          <a:ext cx="3244850" cy="6904401"/>
        </p:xfrm>
        <a:graphic>
          <a:graphicData uri="http://schemas.openxmlformats.org/presentationml/2006/ole">
            <mc:AlternateContent xmlns:mc="http://schemas.openxmlformats.org/markup-compatibility/2006">
              <mc:Choice xmlns:v="urn:schemas-microsoft-com:vml" Requires="v">
                <p:oleObj spid="_x0000_s1035" name="Image" r:id="rId5" imgW="2831400" imgH="6025680" progId="Photoshop.Image.13">
                  <p:embed/>
                </p:oleObj>
              </mc:Choice>
              <mc:Fallback>
                <p:oleObj name="Image" r:id="rId5" imgW="2831400" imgH="6025680" progId="Photoshop.Image.13">
                  <p:embed/>
                  <p:pic>
                    <p:nvPicPr>
                      <p:cNvPr id="0" name=""/>
                      <p:cNvPicPr/>
                      <p:nvPr/>
                    </p:nvPicPr>
                    <p:blipFill>
                      <a:blip r:embed="rId6"/>
                      <a:stretch>
                        <a:fillRect/>
                      </a:stretch>
                    </p:blipFill>
                    <p:spPr>
                      <a:xfrm>
                        <a:off x="8947150" y="0"/>
                        <a:ext cx="3244850" cy="6904401"/>
                      </a:xfrm>
                      <a:prstGeom prst="rect">
                        <a:avLst/>
                      </a:prstGeom>
                    </p:spPr>
                  </p:pic>
                </p:oleObj>
              </mc:Fallback>
            </mc:AlternateContent>
          </a:graphicData>
        </a:graphic>
      </p:graphicFrame>
    </p:spTree>
    <p:extLst>
      <p:ext uri="{BB962C8B-B14F-4D97-AF65-F5344CB8AC3E}">
        <p14:creationId xmlns:p14="http://schemas.microsoft.com/office/powerpoint/2010/main" val="3646795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Production Plan </a:t>
            </a:r>
            <a:r>
              <a:rPr lang="en-AU" sz="1800" i="1" dirty="0" smtClean="0"/>
              <a:t>(…a very rough one)</a:t>
            </a:r>
            <a:endParaRPr lang="en-AU" sz="1800" i="1" dirty="0"/>
          </a:p>
        </p:txBody>
      </p:sp>
      <p:sp>
        <p:nvSpPr>
          <p:cNvPr id="3" name="Content Placeholder 2"/>
          <p:cNvSpPr>
            <a:spLocks noGrp="1"/>
          </p:cNvSpPr>
          <p:nvPr>
            <p:ph idx="1"/>
          </p:nvPr>
        </p:nvSpPr>
        <p:spPr>
          <a:xfrm>
            <a:off x="646111" y="1523529"/>
            <a:ext cx="9275930" cy="4524345"/>
          </a:xfrm>
        </p:spPr>
        <p:txBody>
          <a:bodyPr>
            <a:normAutofit fontScale="77500" lnSpcReduction="20000"/>
          </a:bodyPr>
          <a:lstStyle/>
          <a:p>
            <a:pPr marL="0" indent="0">
              <a:buNone/>
            </a:pPr>
            <a:r>
              <a:rPr lang="en-AU" dirty="0" smtClean="0"/>
              <a:t>A module-based approach to making;</a:t>
            </a:r>
            <a:endParaRPr lang="en-AU" dirty="0"/>
          </a:p>
          <a:p>
            <a:r>
              <a:rPr lang="en-AU" dirty="0" smtClean="0"/>
              <a:t>Step 1: research – try and find an interesting environment bit that could be interactive</a:t>
            </a:r>
            <a:endParaRPr lang="en-AU" dirty="0"/>
          </a:p>
          <a:p>
            <a:r>
              <a:rPr lang="en-AU" dirty="0" smtClean="0"/>
              <a:t>Step 2: whole </a:t>
            </a:r>
            <a:r>
              <a:rPr lang="en-AU" dirty="0" err="1" smtClean="0"/>
              <a:t>lotta</a:t>
            </a:r>
            <a:r>
              <a:rPr lang="en-AU" dirty="0" smtClean="0"/>
              <a:t> concept art scribbles – how does it look? How can people interact with it?</a:t>
            </a:r>
            <a:endParaRPr lang="en-AU" dirty="0"/>
          </a:p>
          <a:p>
            <a:r>
              <a:rPr lang="en-AU" dirty="0" smtClean="0"/>
              <a:t>Step </a:t>
            </a:r>
            <a:r>
              <a:rPr lang="en-AU" dirty="0"/>
              <a:t>3</a:t>
            </a:r>
            <a:r>
              <a:rPr lang="en-AU" dirty="0" smtClean="0"/>
              <a:t>: Prototype it; give it to others to play/give feedback on</a:t>
            </a:r>
          </a:p>
          <a:p>
            <a:r>
              <a:rPr lang="en-AU" dirty="0" smtClean="0"/>
              <a:t>Step 4: Add that feedback in</a:t>
            </a:r>
            <a:endParaRPr lang="en-AU" dirty="0"/>
          </a:p>
          <a:p>
            <a:pPr marL="0" indent="0">
              <a:buNone/>
            </a:pPr>
            <a:endParaRPr lang="en-AU" dirty="0" smtClean="0"/>
          </a:p>
          <a:p>
            <a:pPr marL="0" indent="0">
              <a:buNone/>
            </a:pPr>
            <a:r>
              <a:rPr lang="en-AU" dirty="0" smtClean="0"/>
              <a:t>Do this cycle once/twice a week until week 6, then start compiling the experiments that “worked” into a single game.</a:t>
            </a:r>
          </a:p>
          <a:p>
            <a:pPr marL="0" indent="0">
              <a:buNone/>
            </a:pPr>
            <a:endParaRPr lang="en-AU" dirty="0"/>
          </a:p>
          <a:p>
            <a:r>
              <a:rPr lang="en-AU" dirty="0" smtClean="0"/>
              <a:t>Week 7, 8: Compile </a:t>
            </a:r>
            <a:r>
              <a:rPr lang="en-AU" dirty="0" err="1" smtClean="0"/>
              <a:t>minigames</a:t>
            </a:r>
            <a:r>
              <a:rPr lang="en-AU" dirty="0" smtClean="0"/>
              <a:t> into a single executable</a:t>
            </a:r>
            <a:endParaRPr lang="en-AU" dirty="0"/>
          </a:p>
          <a:p>
            <a:r>
              <a:rPr lang="en-AU" dirty="0" smtClean="0"/>
              <a:t>Week 9: Playtest – get feedback, see how things can better fit together, tweak/add/subtract as appropriate</a:t>
            </a:r>
          </a:p>
          <a:p>
            <a:r>
              <a:rPr lang="en-AU" dirty="0" smtClean="0"/>
              <a:t>Week 10, 11: Add in the save system/multiplayer (time permitting), playtest it, </a:t>
            </a:r>
            <a:r>
              <a:rPr lang="en-AU" dirty="0" err="1" smtClean="0"/>
              <a:t>etc</a:t>
            </a:r>
            <a:r>
              <a:rPr lang="en-AU" dirty="0" smtClean="0"/>
              <a:t>…</a:t>
            </a:r>
          </a:p>
          <a:p>
            <a:r>
              <a:rPr lang="en-AU" dirty="0" smtClean="0"/>
              <a:t>Week 12: Polishing, working on presentations, </a:t>
            </a:r>
            <a:r>
              <a:rPr lang="en-AU" dirty="0" err="1" smtClean="0"/>
              <a:t>etc</a:t>
            </a:r>
            <a:endParaRPr lang="en-AU" dirty="0"/>
          </a:p>
        </p:txBody>
      </p:sp>
    </p:spTree>
    <p:extLst>
      <p:ext uri="{BB962C8B-B14F-4D97-AF65-F5344CB8AC3E}">
        <p14:creationId xmlns:p14="http://schemas.microsoft.com/office/powerpoint/2010/main" val="25301848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97</TotalTime>
  <Words>534</Words>
  <Application>Microsoft Office PowerPoint</Application>
  <PresentationFormat>Widescreen</PresentationFormat>
  <Paragraphs>38</Paragraphs>
  <Slides>6</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6</vt:i4>
      </vt:variant>
    </vt:vector>
  </HeadingPairs>
  <TitlesOfParts>
    <vt:vector size="11" baseType="lpstr">
      <vt:lpstr>Arial</vt:lpstr>
      <vt:lpstr>Century Gothic</vt:lpstr>
      <vt:lpstr>Wingdings 3</vt:lpstr>
      <vt:lpstr>Ion</vt:lpstr>
      <vt:lpstr>Adobe Photoshop Image</vt:lpstr>
      <vt:lpstr>Studio 3 – Folio Plan</vt:lpstr>
      <vt:lpstr>What</vt:lpstr>
      <vt:lpstr>Why this project?</vt:lpstr>
      <vt:lpstr>Context</vt:lpstr>
      <vt:lpstr>Self-Assessment</vt:lpstr>
      <vt:lpstr>Production Plan (…a very rough one)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Studio 3 – Folio Plan</dc:title>
  <dc:creator>Courtenay</dc:creator>
  <cp:lastModifiedBy>Courtenay</cp:lastModifiedBy>
  <cp:revision>14</cp:revision>
  <dcterms:created xsi:type="dcterms:W3CDTF">2019-03-19T10:56:49Z</dcterms:created>
  <dcterms:modified xsi:type="dcterms:W3CDTF">2019-03-19T12:34:00Z</dcterms:modified>
</cp:coreProperties>
</file>