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1D16BE0-81ED-5346-AB44-62DFBEAADE54}">
          <p14:sldIdLst>
            <p14:sldId id="257"/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4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7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4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55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6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9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45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07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75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4B69-F12E-2A41-9ED6-AA4BAD1083C8}" type="datetimeFigureOut">
              <a:rPr lang="en-US" smtClean="0"/>
              <a:t>10/15/18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81013-7AAB-EE44-8A49-2D3AA986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9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546100"/>
            <a:ext cx="930910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2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1193800"/>
            <a:ext cx="63500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53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515" y="1072083"/>
            <a:ext cx="5667828" cy="4670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4" y="2037805"/>
            <a:ext cx="4564742" cy="273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2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828" y="1389743"/>
            <a:ext cx="6350000" cy="370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8" y="1389743"/>
            <a:ext cx="3394845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9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86" y="1077686"/>
            <a:ext cx="3306966" cy="4430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728" y="1711779"/>
            <a:ext cx="66675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4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1" y="1860550"/>
            <a:ext cx="4481286" cy="2724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145" y="1825687"/>
            <a:ext cx="5145312" cy="279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9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56" y="1558471"/>
            <a:ext cx="4807857" cy="3202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829" y="1587471"/>
            <a:ext cx="4764314" cy="317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00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71" y="1703615"/>
            <a:ext cx="5252358" cy="3485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99" y="1757062"/>
            <a:ext cx="58674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58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61" y="1089060"/>
            <a:ext cx="4405901" cy="4323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49" y="2002678"/>
            <a:ext cx="7114170" cy="24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44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2018-10-15T02:46:57Z</dcterms:created>
  <dcterms:modified xsi:type="dcterms:W3CDTF">2018-10-15T03:11:21Z</dcterms:modified>
</cp:coreProperties>
</file>