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4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81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1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0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3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4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1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1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0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0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9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ED79B-0021-2249-84E0-0E11B391BA9B}" type="datetimeFigureOut">
              <a:rPr lang="en-US" smtClean="0"/>
              <a:t>8/20/18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A12ED-2C4D-E145-95A4-0B91BFB9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VR RPG Game, Fate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45038"/>
            <a:ext cx="9144000" cy="1655762"/>
          </a:xfrm>
        </p:spPr>
        <p:txBody>
          <a:bodyPr>
            <a:normAutofit fontScale="55000" lnSpcReduction="20000"/>
          </a:bodyPr>
          <a:lstStyle/>
          <a:p>
            <a:pPr algn="r"/>
            <a:r>
              <a:rPr lang="en-US" b="1" dirty="0"/>
              <a:t>Yin Li</a:t>
            </a:r>
            <a:endParaRPr lang="en-US" dirty="0"/>
          </a:p>
          <a:p>
            <a:pPr algn="r"/>
            <a:r>
              <a:rPr lang="en-US" dirty="0"/>
              <a:t>Masters of Animation, Games and Interactivity (MAGI),</a:t>
            </a:r>
          </a:p>
          <a:p>
            <a:pPr algn="r"/>
            <a:r>
              <a:rPr lang="en-US" dirty="0"/>
              <a:t>School of Design,</a:t>
            </a:r>
          </a:p>
          <a:p>
            <a:pPr algn="r"/>
            <a:r>
              <a:rPr lang="en-US" dirty="0"/>
              <a:t>RMIT University,</a:t>
            </a:r>
          </a:p>
          <a:p>
            <a:pPr algn="r"/>
            <a:r>
              <a:rPr lang="en-US" dirty="0"/>
              <a:t>Melbourne, Australia</a:t>
            </a:r>
          </a:p>
          <a:p>
            <a:pPr algn="r"/>
            <a:r>
              <a:rPr lang="en-US" dirty="0"/>
              <a:t>s3634535@stuent.rmit.edu.au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66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85" y="239488"/>
            <a:ext cx="8534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3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" y="0"/>
            <a:ext cx="5867400" cy="678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15" y="283028"/>
            <a:ext cx="3251200" cy="21647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15" y="2623460"/>
            <a:ext cx="3251198" cy="18287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15" y="4688840"/>
            <a:ext cx="3251198" cy="1864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413" y="3084905"/>
            <a:ext cx="2551898" cy="1698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097" y="286875"/>
            <a:ext cx="2030589" cy="27109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413" y="4861274"/>
            <a:ext cx="2551898" cy="170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55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28" y="1099457"/>
            <a:ext cx="5983514" cy="42300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87" y="243962"/>
            <a:ext cx="4200071" cy="594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08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84" y="1183482"/>
            <a:ext cx="4020710" cy="24166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13" y="268514"/>
            <a:ext cx="3149600" cy="81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62" y="3600111"/>
            <a:ext cx="3376905" cy="29746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96" y="268514"/>
            <a:ext cx="4588838" cy="31194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799131"/>
            <a:ext cx="5291191" cy="270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42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28</Words>
  <Application>Microsoft Macintosh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Calibri Light</vt:lpstr>
      <vt:lpstr>Arial</vt:lpstr>
      <vt:lpstr>Office Theme</vt:lpstr>
      <vt:lpstr>VR RPG Game, Fate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 RPG Game, Fate </dc:title>
  <dc:creator>Microsoft Office User</dc:creator>
  <cp:lastModifiedBy>Microsoft Office User</cp:lastModifiedBy>
  <cp:revision>8</cp:revision>
  <cp:lastPrinted>2018-08-20T04:36:45Z</cp:lastPrinted>
  <dcterms:created xsi:type="dcterms:W3CDTF">2018-08-19T23:36:38Z</dcterms:created>
  <dcterms:modified xsi:type="dcterms:W3CDTF">2018-08-20T05:00:03Z</dcterms:modified>
</cp:coreProperties>
</file>